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2" r:id="rId5"/>
  </p:sldMasterIdLst>
  <p:notesMasterIdLst>
    <p:notesMasterId r:id="rId18"/>
  </p:notesMasterIdLst>
  <p:handoutMasterIdLst>
    <p:handoutMasterId r:id="rId19"/>
  </p:handoutMasterIdLst>
  <p:sldIdLst>
    <p:sldId id="259" r:id="rId6"/>
    <p:sldId id="331" r:id="rId7"/>
    <p:sldId id="883" r:id="rId8"/>
    <p:sldId id="878" r:id="rId9"/>
    <p:sldId id="885" r:id="rId10"/>
    <p:sldId id="924" r:id="rId11"/>
    <p:sldId id="895" r:id="rId12"/>
    <p:sldId id="932" r:id="rId13"/>
    <p:sldId id="931" r:id="rId14"/>
    <p:sldId id="935" r:id="rId15"/>
    <p:sldId id="934"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pos="381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ura O'Malley - Researcher" initials="MO-R" lastIdx="69" clrIdx="0">
    <p:extLst>
      <p:ext uri="{19B8F6BF-5375-455C-9EA6-DF929625EA0E}">
        <p15:presenceInfo xmlns:p15="http://schemas.microsoft.com/office/powerpoint/2012/main" userId="S::maura.o-malley@essex.gov.uk::debcc6ab-8d4c-4f20-82e6-146e5bb09687" providerId="AD"/>
      </p:ext>
    </p:extLst>
  </p:cmAuthor>
  <p:cmAuthor id="2" name="Poppy Reece - Researcher" initials="PR-R" lastIdx="62" clrIdx="1">
    <p:extLst>
      <p:ext uri="{19B8F6BF-5375-455C-9EA6-DF929625EA0E}">
        <p15:presenceInfo xmlns:p15="http://schemas.microsoft.com/office/powerpoint/2012/main" userId="S::Poppy.Reece@essex.gov.uk::dc98a925-bdaa-4bee-b207-d103908056d7" providerId="AD"/>
      </p:ext>
    </p:extLst>
  </p:cmAuthor>
  <p:cmAuthor id="3" name="Emily Brodie - Intelligence Manager" initials="EM" lastIdx="154" clrIdx="2">
    <p:extLst>
      <p:ext uri="{19B8F6BF-5375-455C-9EA6-DF929625EA0E}">
        <p15:presenceInfo xmlns:p15="http://schemas.microsoft.com/office/powerpoint/2012/main" userId="S::emily.brodie@essex.gov.uk::72612abd-c561-46f0-925a-0548d2cab26d" providerId="AD"/>
      </p:ext>
    </p:extLst>
  </p:cmAuthor>
  <p:cmAuthor id="4" name="Maria Dixon - Senior Campaigns Adviser" initials="MDSCA" lastIdx="1" clrIdx="3">
    <p:extLst>
      <p:ext uri="{19B8F6BF-5375-455C-9EA6-DF929625EA0E}">
        <p15:presenceInfo xmlns:p15="http://schemas.microsoft.com/office/powerpoint/2012/main" userId="S::Maria.Dixon@essex.gov.uk::85c25cc1-409a-4a51-ab90-f1fc20d24496" providerId="AD"/>
      </p:ext>
    </p:extLst>
  </p:cmAuthor>
  <p:cmAuthor id="5" name="Denise Evora - Research Intern" initials="DERI" lastIdx="1" clrIdx="4">
    <p:extLst>
      <p:ext uri="{19B8F6BF-5375-455C-9EA6-DF929625EA0E}">
        <p15:presenceInfo xmlns:p15="http://schemas.microsoft.com/office/powerpoint/2012/main" userId="S::Denise.Evora@essex.gov.uk::bab56242-47e6-441c-aaea-9d619727d6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4204C"/>
    <a:srgbClr val="D0D9F4"/>
    <a:srgbClr val="ABB9EB"/>
    <a:srgbClr val="DAE1F6"/>
    <a:srgbClr val="2842A0"/>
    <a:srgbClr val="1D3075"/>
    <a:srgbClr val="004899"/>
    <a:srgbClr val="E4E4E4"/>
    <a:srgbClr val="F28F00"/>
    <a:srgbClr val="9C9FA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50F9CE-84FC-45F4-BC52-2159C6BF329E}" v="2" dt="2022-10-05T13:07:05.2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117"/>
        <p:guide pos="3817"/>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ppy Reece - Senior Researcher" userId="dc98a925-bdaa-4bee-b207-d103908056d7" providerId="ADAL" clId="{BB5C0B3C-3598-43FC-9A3C-72E0FC130275}"/>
    <pc:docChg chg="undo custSel addSld modSld">
      <pc:chgData name="Poppy Reece - Senior Researcher" userId="dc98a925-bdaa-4bee-b207-d103908056d7" providerId="ADAL" clId="{BB5C0B3C-3598-43FC-9A3C-72E0FC130275}" dt="2022-10-04T12:39:01.229" v="2237" actId="20577"/>
      <pc:docMkLst>
        <pc:docMk/>
      </pc:docMkLst>
      <pc:sldChg chg="modSp mod">
        <pc:chgData name="Poppy Reece - Senior Researcher" userId="dc98a925-bdaa-4bee-b207-d103908056d7" providerId="ADAL" clId="{BB5C0B3C-3598-43FC-9A3C-72E0FC130275}" dt="2022-10-03T09:12:02.914" v="822" actId="20577"/>
        <pc:sldMkLst>
          <pc:docMk/>
          <pc:sldMk cId="3273052261" sldId="331"/>
        </pc:sldMkLst>
        <pc:spChg chg="mod">
          <ac:chgData name="Poppy Reece - Senior Researcher" userId="dc98a925-bdaa-4bee-b207-d103908056d7" providerId="ADAL" clId="{BB5C0B3C-3598-43FC-9A3C-72E0FC130275}" dt="2022-10-03T09:12:02.914" v="822" actId="20577"/>
          <ac:spMkLst>
            <pc:docMk/>
            <pc:sldMk cId="3273052261" sldId="331"/>
            <ac:spMk id="2" creationId="{C390FB50-33AD-4160-AAB0-C20BAF039C38}"/>
          </ac:spMkLst>
        </pc:spChg>
      </pc:sldChg>
      <pc:sldChg chg="modSp mod">
        <pc:chgData name="Poppy Reece - Senior Researcher" userId="dc98a925-bdaa-4bee-b207-d103908056d7" providerId="ADAL" clId="{BB5C0B3C-3598-43FC-9A3C-72E0FC130275}" dt="2022-10-03T09:14:00.368" v="974" actId="20577"/>
        <pc:sldMkLst>
          <pc:docMk/>
          <pc:sldMk cId="1759586081" sldId="883"/>
        </pc:sldMkLst>
        <pc:spChg chg="mod">
          <ac:chgData name="Poppy Reece - Senior Researcher" userId="dc98a925-bdaa-4bee-b207-d103908056d7" providerId="ADAL" clId="{BB5C0B3C-3598-43FC-9A3C-72E0FC130275}" dt="2022-10-03T09:12:08.490" v="828" actId="20577"/>
          <ac:spMkLst>
            <pc:docMk/>
            <pc:sldMk cId="1759586081" sldId="883"/>
            <ac:spMk id="9" creationId="{20DE745A-148C-4515-B515-AE64529DC94F}"/>
          </ac:spMkLst>
        </pc:spChg>
        <pc:spChg chg="mod">
          <ac:chgData name="Poppy Reece - Senior Researcher" userId="dc98a925-bdaa-4bee-b207-d103908056d7" providerId="ADAL" clId="{BB5C0B3C-3598-43FC-9A3C-72E0FC130275}" dt="2022-09-28T16:12:29.339" v="746" actId="1076"/>
          <ac:spMkLst>
            <pc:docMk/>
            <pc:sldMk cId="1759586081" sldId="883"/>
            <ac:spMk id="11" creationId="{25B253A7-7C67-47BB-A53E-97FE971E84DA}"/>
          </ac:spMkLst>
        </pc:spChg>
        <pc:spChg chg="mod">
          <ac:chgData name="Poppy Reece - Senior Researcher" userId="dc98a925-bdaa-4bee-b207-d103908056d7" providerId="ADAL" clId="{BB5C0B3C-3598-43FC-9A3C-72E0FC130275}" dt="2022-10-03T09:13:16.887" v="964" actId="20577"/>
          <ac:spMkLst>
            <pc:docMk/>
            <pc:sldMk cId="1759586081" sldId="883"/>
            <ac:spMk id="12" creationId="{5D379810-1FE8-45F9-B78E-F57088AF3B06}"/>
          </ac:spMkLst>
        </pc:spChg>
        <pc:spChg chg="mod">
          <ac:chgData name="Poppy Reece - Senior Researcher" userId="dc98a925-bdaa-4bee-b207-d103908056d7" providerId="ADAL" clId="{BB5C0B3C-3598-43FC-9A3C-72E0FC130275}" dt="2022-09-28T16:12:29.339" v="746" actId="1076"/>
          <ac:spMkLst>
            <pc:docMk/>
            <pc:sldMk cId="1759586081" sldId="883"/>
            <ac:spMk id="14" creationId="{2B2CDF98-1520-418B-A673-996CE326B6D8}"/>
          </ac:spMkLst>
        </pc:spChg>
        <pc:spChg chg="mod">
          <ac:chgData name="Poppy Reece - Senior Researcher" userId="dc98a925-bdaa-4bee-b207-d103908056d7" providerId="ADAL" clId="{BB5C0B3C-3598-43FC-9A3C-72E0FC130275}" dt="2022-10-03T09:13:33.093" v="970" actId="20577"/>
          <ac:spMkLst>
            <pc:docMk/>
            <pc:sldMk cId="1759586081" sldId="883"/>
            <ac:spMk id="15" creationId="{2AF00694-5BA5-42B4-BAB1-D05CD8F29F27}"/>
          </ac:spMkLst>
        </pc:spChg>
        <pc:spChg chg="mod">
          <ac:chgData name="Poppy Reece - Senior Researcher" userId="dc98a925-bdaa-4bee-b207-d103908056d7" providerId="ADAL" clId="{BB5C0B3C-3598-43FC-9A3C-72E0FC130275}" dt="2022-09-28T16:12:29.339" v="746" actId="1076"/>
          <ac:spMkLst>
            <pc:docMk/>
            <pc:sldMk cId="1759586081" sldId="883"/>
            <ac:spMk id="16" creationId="{65AC4DB9-8081-4F28-91BC-F7796FA0D023}"/>
          </ac:spMkLst>
        </pc:spChg>
        <pc:spChg chg="mod">
          <ac:chgData name="Poppy Reece - Senior Researcher" userId="dc98a925-bdaa-4bee-b207-d103908056d7" providerId="ADAL" clId="{BB5C0B3C-3598-43FC-9A3C-72E0FC130275}" dt="2022-09-28T16:13:16.336" v="756" actId="20577"/>
          <ac:spMkLst>
            <pc:docMk/>
            <pc:sldMk cId="1759586081" sldId="883"/>
            <ac:spMk id="17" creationId="{F8C61540-0449-42C8-A904-D46672F243FC}"/>
          </ac:spMkLst>
        </pc:spChg>
        <pc:spChg chg="mod">
          <ac:chgData name="Poppy Reece - Senior Researcher" userId="dc98a925-bdaa-4bee-b207-d103908056d7" providerId="ADAL" clId="{BB5C0B3C-3598-43FC-9A3C-72E0FC130275}" dt="2022-09-28T16:12:29.339" v="746" actId="1076"/>
          <ac:spMkLst>
            <pc:docMk/>
            <pc:sldMk cId="1759586081" sldId="883"/>
            <ac:spMk id="18" creationId="{92BCC523-FC4E-4111-AEF8-D1BF324770E8}"/>
          </ac:spMkLst>
        </pc:spChg>
        <pc:spChg chg="mod">
          <ac:chgData name="Poppy Reece - Senior Researcher" userId="dc98a925-bdaa-4bee-b207-d103908056d7" providerId="ADAL" clId="{BB5C0B3C-3598-43FC-9A3C-72E0FC130275}" dt="2022-10-03T09:14:00.368" v="974" actId="20577"/>
          <ac:spMkLst>
            <pc:docMk/>
            <pc:sldMk cId="1759586081" sldId="883"/>
            <ac:spMk id="19" creationId="{06686F1F-6062-47A0-AA37-5611F8B3295F}"/>
          </ac:spMkLst>
        </pc:spChg>
        <pc:spChg chg="mod">
          <ac:chgData name="Poppy Reece - Senior Researcher" userId="dc98a925-bdaa-4bee-b207-d103908056d7" providerId="ADAL" clId="{BB5C0B3C-3598-43FC-9A3C-72E0FC130275}" dt="2022-09-28T16:12:45.908" v="754" actId="14100"/>
          <ac:spMkLst>
            <pc:docMk/>
            <pc:sldMk cId="1759586081" sldId="883"/>
            <ac:spMk id="29" creationId="{B9F985DF-B945-4691-8CCB-D59B0671D0D6}"/>
          </ac:spMkLst>
        </pc:spChg>
      </pc:sldChg>
      <pc:sldChg chg="addSp delSp modSp mod">
        <pc:chgData name="Poppy Reece - Senior Researcher" userId="dc98a925-bdaa-4bee-b207-d103908056d7" providerId="ADAL" clId="{BB5C0B3C-3598-43FC-9A3C-72E0FC130275}" dt="2022-10-04T07:48:14.281" v="2161" actId="20577"/>
        <pc:sldMkLst>
          <pc:docMk/>
          <pc:sldMk cId="1299584376" sldId="885"/>
        </pc:sldMkLst>
        <pc:spChg chg="mod">
          <ac:chgData name="Poppy Reece - Senior Researcher" userId="dc98a925-bdaa-4bee-b207-d103908056d7" providerId="ADAL" clId="{BB5C0B3C-3598-43FC-9A3C-72E0FC130275}" dt="2022-10-04T07:48:14.281" v="2161" actId="20577"/>
          <ac:spMkLst>
            <pc:docMk/>
            <pc:sldMk cId="1299584376" sldId="885"/>
            <ac:spMk id="19" creationId="{BF4F2C46-5344-423D-A8AE-8B21D88C6C21}"/>
          </ac:spMkLst>
        </pc:spChg>
        <pc:spChg chg="mod">
          <ac:chgData name="Poppy Reece - Senior Researcher" userId="dc98a925-bdaa-4bee-b207-d103908056d7" providerId="ADAL" clId="{BB5C0B3C-3598-43FC-9A3C-72E0FC130275}" dt="2022-10-03T09:22:59.123" v="1147" actId="20577"/>
          <ac:spMkLst>
            <pc:docMk/>
            <pc:sldMk cId="1299584376" sldId="885"/>
            <ac:spMk id="21" creationId="{4178EB56-9EBB-4774-975D-0333AC9D2562}"/>
          </ac:spMkLst>
        </pc:spChg>
        <pc:spChg chg="mod">
          <ac:chgData name="Poppy Reece - Senior Researcher" userId="dc98a925-bdaa-4bee-b207-d103908056d7" providerId="ADAL" clId="{BB5C0B3C-3598-43FC-9A3C-72E0FC130275}" dt="2022-10-03T15:27:25.834" v="2108" actId="20577"/>
          <ac:spMkLst>
            <pc:docMk/>
            <pc:sldMk cId="1299584376" sldId="885"/>
            <ac:spMk id="23" creationId="{CD14BDA5-980C-4C77-B242-E458FBB5A06B}"/>
          </ac:spMkLst>
        </pc:spChg>
        <pc:spChg chg="mod">
          <ac:chgData name="Poppy Reece - Senior Researcher" userId="dc98a925-bdaa-4bee-b207-d103908056d7" providerId="ADAL" clId="{BB5C0B3C-3598-43FC-9A3C-72E0FC130275}" dt="2022-10-03T09:17:49.072" v="1052" actId="1076"/>
          <ac:spMkLst>
            <pc:docMk/>
            <pc:sldMk cId="1299584376" sldId="885"/>
            <ac:spMk id="24" creationId="{4805C6DE-516D-4C74-9814-AA86631241DB}"/>
          </ac:spMkLst>
        </pc:spChg>
        <pc:spChg chg="mod">
          <ac:chgData name="Poppy Reece - Senior Researcher" userId="dc98a925-bdaa-4bee-b207-d103908056d7" providerId="ADAL" clId="{BB5C0B3C-3598-43FC-9A3C-72E0FC130275}" dt="2022-10-03T09:14:25.454" v="986" actId="20577"/>
          <ac:spMkLst>
            <pc:docMk/>
            <pc:sldMk cId="1299584376" sldId="885"/>
            <ac:spMk id="26" creationId="{3A192AEB-F8E1-4EFC-9984-69369F09DBDF}"/>
          </ac:spMkLst>
        </pc:spChg>
        <pc:spChg chg="mod">
          <ac:chgData name="Poppy Reece - Senior Researcher" userId="dc98a925-bdaa-4bee-b207-d103908056d7" providerId="ADAL" clId="{BB5C0B3C-3598-43FC-9A3C-72E0FC130275}" dt="2022-10-03T15:27:05.345" v="2093" actId="20577"/>
          <ac:spMkLst>
            <pc:docMk/>
            <pc:sldMk cId="1299584376" sldId="885"/>
            <ac:spMk id="27" creationId="{477D0E4F-1ED6-424D-9997-C519BD56DF12}"/>
          </ac:spMkLst>
        </pc:spChg>
        <pc:graphicFrameChg chg="del">
          <ac:chgData name="Poppy Reece - Senior Researcher" userId="dc98a925-bdaa-4bee-b207-d103908056d7" providerId="ADAL" clId="{BB5C0B3C-3598-43FC-9A3C-72E0FC130275}" dt="2022-10-03T09:17:21.907" v="1040" actId="478"/>
          <ac:graphicFrameMkLst>
            <pc:docMk/>
            <pc:sldMk cId="1299584376" sldId="885"/>
            <ac:graphicFrameMk id="17" creationId="{5362CC62-F64E-4326-88D5-A80B5E299BE7}"/>
          </ac:graphicFrameMkLst>
        </pc:graphicFrameChg>
        <pc:graphicFrameChg chg="add mod">
          <ac:chgData name="Poppy Reece - Senior Researcher" userId="dc98a925-bdaa-4bee-b207-d103908056d7" providerId="ADAL" clId="{BB5C0B3C-3598-43FC-9A3C-72E0FC130275}" dt="2022-10-03T09:17:41.166" v="1049" actId="1076"/>
          <ac:graphicFrameMkLst>
            <pc:docMk/>
            <pc:sldMk cId="1299584376" sldId="885"/>
            <ac:graphicFrameMk id="25" creationId="{B0C30E0A-F957-42F2-B2E6-D6859E52DF2B}"/>
          </ac:graphicFrameMkLst>
        </pc:graphicFrameChg>
        <pc:graphicFrameChg chg="del">
          <ac:chgData name="Poppy Reece - Senior Researcher" userId="dc98a925-bdaa-4bee-b207-d103908056d7" providerId="ADAL" clId="{BB5C0B3C-3598-43FC-9A3C-72E0FC130275}" dt="2022-10-03T09:17:52.500" v="1053" actId="478"/>
          <ac:graphicFrameMkLst>
            <pc:docMk/>
            <pc:sldMk cId="1299584376" sldId="885"/>
            <ac:graphicFrameMk id="31" creationId="{7BA4451F-5386-4043-8ACF-311A1E6EA58B}"/>
          </ac:graphicFrameMkLst>
        </pc:graphicFrameChg>
        <pc:graphicFrameChg chg="add mod">
          <ac:chgData name="Poppy Reece - Senior Researcher" userId="dc98a925-bdaa-4bee-b207-d103908056d7" providerId="ADAL" clId="{BB5C0B3C-3598-43FC-9A3C-72E0FC130275}" dt="2022-10-03T09:21:03.822" v="1128" actId="14100"/>
          <ac:graphicFrameMkLst>
            <pc:docMk/>
            <pc:sldMk cId="1299584376" sldId="885"/>
            <ac:graphicFrameMk id="32" creationId="{1228DEBE-5809-452A-9E42-FDA48A154F29}"/>
          </ac:graphicFrameMkLst>
        </pc:graphicFrameChg>
        <pc:picChg chg="mod">
          <ac:chgData name="Poppy Reece - Senior Researcher" userId="dc98a925-bdaa-4bee-b207-d103908056d7" providerId="ADAL" clId="{BB5C0B3C-3598-43FC-9A3C-72E0FC130275}" dt="2022-10-03T09:17:46.920" v="1051" actId="1076"/>
          <ac:picMkLst>
            <pc:docMk/>
            <pc:sldMk cId="1299584376" sldId="885"/>
            <ac:picMk id="12" creationId="{D3905843-D5E9-48F0-85D2-0D2A85ED4E5E}"/>
          </ac:picMkLst>
        </pc:picChg>
      </pc:sldChg>
      <pc:sldChg chg="addSp delSp modSp mod modNotesTx">
        <pc:chgData name="Poppy Reece - Senior Researcher" userId="dc98a925-bdaa-4bee-b207-d103908056d7" providerId="ADAL" clId="{BB5C0B3C-3598-43FC-9A3C-72E0FC130275}" dt="2022-10-04T07:49:21.034" v="2182" actId="6549"/>
        <pc:sldMkLst>
          <pc:docMk/>
          <pc:sldMk cId="780313655" sldId="931"/>
        </pc:sldMkLst>
        <pc:spChg chg="add mod">
          <ac:chgData name="Poppy Reece - Senior Researcher" userId="dc98a925-bdaa-4bee-b207-d103908056d7" providerId="ADAL" clId="{BB5C0B3C-3598-43FC-9A3C-72E0FC130275}" dt="2022-10-03T10:20:06.201" v="1383"/>
          <ac:spMkLst>
            <pc:docMk/>
            <pc:sldMk cId="780313655" sldId="931"/>
            <ac:spMk id="5" creationId="{07CD7C42-4259-4DE0-9539-52CC289AC0FB}"/>
          </ac:spMkLst>
        </pc:spChg>
        <pc:spChg chg="del">
          <ac:chgData name="Poppy Reece - Senior Researcher" userId="dc98a925-bdaa-4bee-b207-d103908056d7" providerId="ADAL" clId="{BB5C0B3C-3598-43FC-9A3C-72E0FC130275}" dt="2022-09-28T15:30:21.859" v="471" actId="478"/>
          <ac:spMkLst>
            <pc:docMk/>
            <pc:sldMk cId="780313655" sldId="931"/>
            <ac:spMk id="6" creationId="{AB37FE5B-5FCE-42AA-97C8-16ABDFE83AAA}"/>
          </ac:spMkLst>
        </pc:spChg>
        <pc:spChg chg="add mod">
          <ac:chgData name="Poppy Reece - Senior Researcher" userId="dc98a925-bdaa-4bee-b207-d103908056d7" providerId="ADAL" clId="{BB5C0B3C-3598-43FC-9A3C-72E0FC130275}" dt="2022-10-03T10:20:11.446" v="1384"/>
          <ac:spMkLst>
            <pc:docMk/>
            <pc:sldMk cId="780313655" sldId="931"/>
            <ac:spMk id="6" creationId="{BE04DDA6-63E2-4946-A10D-A7C7742E736F}"/>
          </ac:spMkLst>
        </pc:spChg>
        <pc:spChg chg="del">
          <ac:chgData name="Poppy Reece - Senior Researcher" userId="dc98a925-bdaa-4bee-b207-d103908056d7" providerId="ADAL" clId="{BB5C0B3C-3598-43FC-9A3C-72E0FC130275}" dt="2022-09-28T15:30:22.390" v="472" actId="478"/>
          <ac:spMkLst>
            <pc:docMk/>
            <pc:sldMk cId="780313655" sldId="931"/>
            <ac:spMk id="7" creationId="{1EA03D33-06FC-4050-9AFA-CA3F50409E1F}"/>
          </ac:spMkLst>
        </pc:spChg>
        <pc:spChg chg="add mod">
          <ac:chgData name="Poppy Reece - Senior Researcher" userId="dc98a925-bdaa-4bee-b207-d103908056d7" providerId="ADAL" clId="{BB5C0B3C-3598-43FC-9A3C-72E0FC130275}" dt="2022-10-03T10:20:16.980" v="1385"/>
          <ac:spMkLst>
            <pc:docMk/>
            <pc:sldMk cId="780313655" sldId="931"/>
            <ac:spMk id="7" creationId="{92196465-47CE-4C51-AE7A-4519FE4DE655}"/>
          </ac:spMkLst>
        </pc:spChg>
        <pc:spChg chg="mod">
          <ac:chgData name="Poppy Reece - Senior Researcher" userId="dc98a925-bdaa-4bee-b207-d103908056d7" providerId="ADAL" clId="{BB5C0B3C-3598-43FC-9A3C-72E0FC130275}" dt="2022-10-04T07:49:21.034" v="2182" actId="6549"/>
          <ac:spMkLst>
            <pc:docMk/>
            <pc:sldMk cId="780313655" sldId="931"/>
            <ac:spMk id="8" creationId="{620E1A4F-DF42-43CD-B9A1-E1D8D99B979D}"/>
          </ac:spMkLst>
        </pc:spChg>
        <pc:spChg chg="mod">
          <ac:chgData name="Poppy Reece - Senior Researcher" userId="dc98a925-bdaa-4bee-b207-d103908056d7" providerId="ADAL" clId="{BB5C0B3C-3598-43FC-9A3C-72E0FC130275}" dt="2022-10-03T10:19:57.568" v="1380" actId="1076"/>
          <ac:spMkLst>
            <pc:docMk/>
            <pc:sldMk cId="780313655" sldId="931"/>
            <ac:spMk id="17" creationId="{91B3A28F-E935-4341-976B-41767D24EBC0}"/>
          </ac:spMkLst>
        </pc:spChg>
        <pc:spChg chg="del">
          <ac:chgData name="Poppy Reece - Senior Researcher" userId="dc98a925-bdaa-4bee-b207-d103908056d7" providerId="ADAL" clId="{BB5C0B3C-3598-43FC-9A3C-72E0FC130275}" dt="2022-09-28T15:30:20.794" v="470" actId="478"/>
          <ac:spMkLst>
            <pc:docMk/>
            <pc:sldMk cId="780313655" sldId="931"/>
            <ac:spMk id="20" creationId="{EAE20640-45DE-49D2-862C-C22C22E7741D}"/>
          </ac:spMkLst>
        </pc:spChg>
        <pc:spChg chg="del mod">
          <ac:chgData name="Poppy Reece - Senior Researcher" userId="dc98a925-bdaa-4bee-b207-d103908056d7" providerId="ADAL" clId="{BB5C0B3C-3598-43FC-9A3C-72E0FC130275}" dt="2022-09-28T15:31:01.882" v="515" actId="478"/>
          <ac:spMkLst>
            <pc:docMk/>
            <pc:sldMk cId="780313655" sldId="931"/>
            <ac:spMk id="21" creationId="{66AA967F-2CBE-4883-9A79-231DAD5AFDE7}"/>
          </ac:spMkLst>
        </pc:spChg>
        <pc:graphicFrameChg chg="mod modGraphic">
          <ac:chgData name="Poppy Reece - Senior Researcher" userId="dc98a925-bdaa-4bee-b207-d103908056d7" providerId="ADAL" clId="{BB5C0B3C-3598-43FC-9A3C-72E0FC130275}" dt="2022-10-03T15:28:38.278" v="2153" actId="20577"/>
          <ac:graphicFrameMkLst>
            <pc:docMk/>
            <pc:sldMk cId="780313655" sldId="931"/>
            <ac:graphicFrameMk id="2" creationId="{38437140-A0D1-774A-E5E0-65636592CB62}"/>
          </ac:graphicFrameMkLst>
        </pc:graphicFrameChg>
      </pc:sldChg>
      <pc:sldChg chg="addSp delSp modSp mod">
        <pc:chgData name="Poppy Reece - Senior Researcher" userId="dc98a925-bdaa-4bee-b207-d103908056d7" providerId="ADAL" clId="{BB5C0B3C-3598-43FC-9A3C-72E0FC130275}" dt="2022-10-04T12:39:01.229" v="2237" actId="20577"/>
        <pc:sldMkLst>
          <pc:docMk/>
          <pc:sldMk cId="1164941782" sldId="932"/>
        </pc:sldMkLst>
        <pc:spChg chg="mod">
          <ac:chgData name="Poppy Reece - Senior Researcher" userId="dc98a925-bdaa-4bee-b207-d103908056d7" providerId="ADAL" clId="{BB5C0B3C-3598-43FC-9A3C-72E0FC130275}" dt="2022-10-04T12:39:01.229" v="2237" actId="20577"/>
          <ac:spMkLst>
            <pc:docMk/>
            <pc:sldMk cId="1164941782" sldId="932"/>
            <ac:spMk id="16" creationId="{29DD864B-D559-4E0A-B5F8-4443B30DAB73}"/>
          </ac:spMkLst>
        </pc:spChg>
        <pc:spChg chg="mod">
          <ac:chgData name="Poppy Reece - Senior Researcher" userId="dc98a925-bdaa-4bee-b207-d103908056d7" providerId="ADAL" clId="{BB5C0B3C-3598-43FC-9A3C-72E0FC130275}" dt="2022-10-04T07:49:07.508" v="2181" actId="20577"/>
          <ac:spMkLst>
            <pc:docMk/>
            <pc:sldMk cId="1164941782" sldId="932"/>
            <ac:spMk id="17" creationId="{91B3A28F-E935-4341-976B-41767D24EBC0}"/>
          </ac:spMkLst>
        </pc:spChg>
        <pc:spChg chg="del">
          <ac:chgData name="Poppy Reece - Senior Researcher" userId="dc98a925-bdaa-4bee-b207-d103908056d7" providerId="ADAL" clId="{BB5C0B3C-3598-43FC-9A3C-72E0FC130275}" dt="2022-10-03T09:26:56.564" v="1201" actId="478"/>
          <ac:spMkLst>
            <pc:docMk/>
            <pc:sldMk cId="1164941782" sldId="932"/>
            <ac:spMk id="18" creationId="{74B01291-D055-464C-8F3C-F1EACD231CDF}"/>
          </ac:spMkLst>
        </pc:spChg>
        <pc:graphicFrameChg chg="del">
          <ac:chgData name="Poppy Reece - Senior Researcher" userId="dc98a925-bdaa-4bee-b207-d103908056d7" providerId="ADAL" clId="{BB5C0B3C-3598-43FC-9A3C-72E0FC130275}" dt="2022-10-03T09:25:22.476" v="1148" actId="478"/>
          <ac:graphicFrameMkLst>
            <pc:docMk/>
            <pc:sldMk cId="1164941782" sldId="932"/>
            <ac:graphicFrameMk id="11" creationId="{80D3721A-EC0A-4598-857F-8E719E6023B8}"/>
          </ac:graphicFrameMkLst>
        </pc:graphicFrameChg>
        <pc:graphicFrameChg chg="add mod">
          <ac:chgData name="Poppy Reece - Senior Researcher" userId="dc98a925-bdaa-4bee-b207-d103908056d7" providerId="ADAL" clId="{BB5C0B3C-3598-43FC-9A3C-72E0FC130275}" dt="2022-10-04T07:48:41.159" v="2163" actId="14100"/>
          <ac:graphicFrameMkLst>
            <pc:docMk/>
            <pc:sldMk cId="1164941782" sldId="932"/>
            <ac:graphicFrameMk id="12" creationId="{B614AB4D-A249-4392-8E60-A86859FB082B}"/>
          </ac:graphicFrameMkLst>
        </pc:graphicFrameChg>
      </pc:sldChg>
      <pc:sldChg chg="modSp mod">
        <pc:chgData name="Poppy Reece - Senior Researcher" userId="dc98a925-bdaa-4bee-b207-d103908056d7" providerId="ADAL" clId="{BB5C0B3C-3598-43FC-9A3C-72E0FC130275}" dt="2022-10-03T10:22:46.990" v="1444" actId="6549"/>
        <pc:sldMkLst>
          <pc:docMk/>
          <pc:sldMk cId="2428342341" sldId="934"/>
        </pc:sldMkLst>
        <pc:spChg chg="mod">
          <ac:chgData name="Poppy Reece - Senior Researcher" userId="dc98a925-bdaa-4bee-b207-d103908056d7" providerId="ADAL" clId="{BB5C0B3C-3598-43FC-9A3C-72E0FC130275}" dt="2022-10-03T10:22:46.990" v="1444" actId="6549"/>
          <ac:spMkLst>
            <pc:docMk/>
            <pc:sldMk cId="2428342341" sldId="934"/>
            <ac:spMk id="2" creationId="{C390FB50-33AD-4160-AAB0-C20BAF039C38}"/>
          </ac:spMkLst>
        </pc:spChg>
      </pc:sldChg>
      <pc:sldChg chg="addSp delSp modSp add mod">
        <pc:chgData name="Poppy Reece - Senior Researcher" userId="dc98a925-bdaa-4bee-b207-d103908056d7" providerId="ADAL" clId="{BB5C0B3C-3598-43FC-9A3C-72E0FC130275}" dt="2022-10-03T15:26:24.794" v="2066" actId="14100"/>
        <pc:sldMkLst>
          <pc:docMk/>
          <pc:sldMk cId="1511983635" sldId="935"/>
        </pc:sldMkLst>
        <pc:spChg chg="del">
          <ac:chgData name="Poppy Reece - Senior Researcher" userId="dc98a925-bdaa-4bee-b207-d103908056d7" providerId="ADAL" clId="{BB5C0B3C-3598-43FC-9A3C-72E0FC130275}" dt="2022-10-03T13:54:35.460" v="1835" actId="478"/>
          <ac:spMkLst>
            <pc:docMk/>
            <pc:sldMk cId="1511983635" sldId="935"/>
            <ac:spMk id="5" creationId="{07CD7C42-4259-4DE0-9539-52CC289AC0FB}"/>
          </ac:spMkLst>
        </pc:spChg>
        <pc:spChg chg="del">
          <ac:chgData name="Poppy Reece - Senior Researcher" userId="dc98a925-bdaa-4bee-b207-d103908056d7" providerId="ADAL" clId="{BB5C0B3C-3598-43FC-9A3C-72E0FC130275}" dt="2022-10-03T13:54:36.654" v="1836" actId="478"/>
          <ac:spMkLst>
            <pc:docMk/>
            <pc:sldMk cId="1511983635" sldId="935"/>
            <ac:spMk id="6" creationId="{BE04DDA6-63E2-4946-A10D-A7C7742E736F}"/>
          </ac:spMkLst>
        </pc:spChg>
        <pc:spChg chg="del">
          <ac:chgData name="Poppy Reece - Senior Researcher" userId="dc98a925-bdaa-4bee-b207-d103908056d7" providerId="ADAL" clId="{BB5C0B3C-3598-43FC-9A3C-72E0FC130275}" dt="2022-10-03T13:54:37.318" v="1837" actId="478"/>
          <ac:spMkLst>
            <pc:docMk/>
            <pc:sldMk cId="1511983635" sldId="935"/>
            <ac:spMk id="7" creationId="{92196465-47CE-4C51-AE7A-4519FE4DE655}"/>
          </ac:spMkLst>
        </pc:spChg>
        <pc:spChg chg="mod">
          <ac:chgData name="Poppy Reece - Senior Researcher" userId="dc98a925-bdaa-4bee-b207-d103908056d7" providerId="ADAL" clId="{BB5C0B3C-3598-43FC-9A3C-72E0FC130275}" dt="2022-10-03T10:25:00.340" v="1447" actId="20577"/>
          <ac:spMkLst>
            <pc:docMk/>
            <pc:sldMk cId="1511983635" sldId="935"/>
            <ac:spMk id="8" creationId="{620E1A4F-DF42-43CD-B9A1-E1D8D99B979D}"/>
          </ac:spMkLst>
        </pc:spChg>
        <pc:spChg chg="add mod">
          <ac:chgData name="Poppy Reece - Senior Researcher" userId="dc98a925-bdaa-4bee-b207-d103908056d7" providerId="ADAL" clId="{BB5C0B3C-3598-43FC-9A3C-72E0FC130275}" dt="2022-10-03T14:05:25.342" v="2023" actId="1076"/>
          <ac:spMkLst>
            <pc:docMk/>
            <pc:sldMk cId="1511983635" sldId="935"/>
            <ac:spMk id="9" creationId="{48AA8621-75F4-46DA-BB2D-BDC51432032D}"/>
          </ac:spMkLst>
        </pc:spChg>
        <pc:spChg chg="add del mod">
          <ac:chgData name="Poppy Reece - Senior Researcher" userId="dc98a925-bdaa-4bee-b207-d103908056d7" providerId="ADAL" clId="{BB5C0B3C-3598-43FC-9A3C-72E0FC130275}" dt="2022-10-03T10:27:11.720" v="1533" actId="478"/>
          <ac:spMkLst>
            <pc:docMk/>
            <pc:sldMk cId="1511983635" sldId="935"/>
            <ac:spMk id="11" creationId="{127CF88A-81DC-4008-8E73-46330D2E82F4}"/>
          </ac:spMkLst>
        </pc:spChg>
        <pc:spChg chg="add mod">
          <ac:chgData name="Poppy Reece - Senior Researcher" userId="dc98a925-bdaa-4bee-b207-d103908056d7" providerId="ADAL" clId="{BB5C0B3C-3598-43FC-9A3C-72E0FC130275}" dt="2022-10-03T14:02:51.613" v="1976" actId="14100"/>
          <ac:spMkLst>
            <pc:docMk/>
            <pc:sldMk cId="1511983635" sldId="935"/>
            <ac:spMk id="13" creationId="{8AF4D927-1367-468D-8175-B3252C38CCAC}"/>
          </ac:spMkLst>
        </pc:spChg>
        <pc:spChg chg="add mod">
          <ac:chgData name="Poppy Reece - Senior Researcher" userId="dc98a925-bdaa-4bee-b207-d103908056d7" providerId="ADAL" clId="{BB5C0B3C-3598-43FC-9A3C-72E0FC130275}" dt="2022-10-03T14:07:42.170" v="2054" actId="20577"/>
          <ac:spMkLst>
            <pc:docMk/>
            <pc:sldMk cId="1511983635" sldId="935"/>
            <ac:spMk id="15" creationId="{8A16799A-B77B-4697-A282-F54A48D07A15}"/>
          </ac:spMkLst>
        </pc:spChg>
        <pc:spChg chg="add mod">
          <ac:chgData name="Poppy Reece - Senior Researcher" userId="dc98a925-bdaa-4bee-b207-d103908056d7" providerId="ADAL" clId="{BB5C0B3C-3598-43FC-9A3C-72E0FC130275}" dt="2022-10-03T14:08:22.359" v="2063" actId="1076"/>
          <ac:spMkLst>
            <pc:docMk/>
            <pc:sldMk cId="1511983635" sldId="935"/>
            <ac:spMk id="16" creationId="{E4F03167-FE3F-4EFE-A599-C3D7940C0C23}"/>
          </ac:spMkLst>
        </pc:spChg>
        <pc:spChg chg="mod">
          <ac:chgData name="Poppy Reece - Senior Researcher" userId="dc98a925-bdaa-4bee-b207-d103908056d7" providerId="ADAL" clId="{BB5C0B3C-3598-43FC-9A3C-72E0FC130275}" dt="2022-10-03T15:26:24.794" v="2066" actId="14100"/>
          <ac:spMkLst>
            <pc:docMk/>
            <pc:sldMk cId="1511983635" sldId="935"/>
            <ac:spMk id="17" creationId="{91B3A28F-E935-4341-976B-41767D24EBC0}"/>
          </ac:spMkLst>
        </pc:spChg>
        <pc:spChg chg="add mod">
          <ac:chgData name="Poppy Reece - Senior Researcher" userId="dc98a925-bdaa-4bee-b207-d103908056d7" providerId="ADAL" clId="{BB5C0B3C-3598-43FC-9A3C-72E0FC130275}" dt="2022-10-03T14:05:36.777" v="2028" actId="1035"/>
          <ac:spMkLst>
            <pc:docMk/>
            <pc:sldMk cId="1511983635" sldId="935"/>
            <ac:spMk id="18" creationId="{EDFFBAF2-25A1-4223-9739-9638C75056C7}"/>
          </ac:spMkLst>
        </pc:spChg>
        <pc:spChg chg="add mod">
          <ac:chgData name="Poppy Reece - Senior Researcher" userId="dc98a925-bdaa-4bee-b207-d103908056d7" providerId="ADAL" clId="{BB5C0B3C-3598-43FC-9A3C-72E0FC130275}" dt="2022-10-03T14:07:56.355" v="2057" actId="20577"/>
          <ac:spMkLst>
            <pc:docMk/>
            <pc:sldMk cId="1511983635" sldId="935"/>
            <ac:spMk id="19" creationId="{81D027AF-F33C-49B5-973E-188A08E84A6C}"/>
          </ac:spMkLst>
        </pc:spChg>
        <pc:spChg chg="add del mod">
          <ac:chgData name="Poppy Reece - Senior Researcher" userId="dc98a925-bdaa-4bee-b207-d103908056d7" providerId="ADAL" clId="{BB5C0B3C-3598-43FC-9A3C-72E0FC130275}" dt="2022-10-03T13:53:59.462" v="1816" actId="478"/>
          <ac:spMkLst>
            <pc:docMk/>
            <pc:sldMk cId="1511983635" sldId="935"/>
            <ac:spMk id="20" creationId="{21DCC14A-927D-4849-BC2E-2F3016C7DFAC}"/>
          </ac:spMkLst>
        </pc:spChg>
        <pc:spChg chg="add del mod">
          <ac:chgData name="Poppy Reece - Senior Researcher" userId="dc98a925-bdaa-4bee-b207-d103908056d7" providerId="ADAL" clId="{BB5C0B3C-3598-43FC-9A3C-72E0FC130275}" dt="2022-10-03T13:40:31.002" v="1699" actId="478"/>
          <ac:spMkLst>
            <pc:docMk/>
            <pc:sldMk cId="1511983635" sldId="935"/>
            <ac:spMk id="21" creationId="{B5827BD7-C2FF-4870-B8A0-27C35697B061}"/>
          </ac:spMkLst>
        </pc:spChg>
        <pc:spChg chg="add mod">
          <ac:chgData name="Poppy Reece - Senior Researcher" userId="dc98a925-bdaa-4bee-b207-d103908056d7" providerId="ADAL" clId="{BB5C0B3C-3598-43FC-9A3C-72E0FC130275}" dt="2022-10-03T14:05:56.045" v="2034" actId="1076"/>
          <ac:spMkLst>
            <pc:docMk/>
            <pc:sldMk cId="1511983635" sldId="935"/>
            <ac:spMk id="22" creationId="{DD3D454B-1254-4C35-87AA-C06A50E51E96}"/>
          </ac:spMkLst>
        </pc:spChg>
        <pc:spChg chg="add mod">
          <ac:chgData name="Poppy Reece - Senior Researcher" userId="dc98a925-bdaa-4bee-b207-d103908056d7" providerId="ADAL" clId="{BB5C0B3C-3598-43FC-9A3C-72E0FC130275}" dt="2022-10-03T14:01:20.500" v="1954" actId="1035"/>
          <ac:spMkLst>
            <pc:docMk/>
            <pc:sldMk cId="1511983635" sldId="935"/>
            <ac:spMk id="23" creationId="{5650715B-2195-47AA-9C90-833ED094127D}"/>
          </ac:spMkLst>
        </pc:spChg>
        <pc:spChg chg="add del mod">
          <ac:chgData name="Poppy Reece - Senior Researcher" userId="dc98a925-bdaa-4bee-b207-d103908056d7" providerId="ADAL" clId="{BB5C0B3C-3598-43FC-9A3C-72E0FC130275}" dt="2022-10-03T13:47:57.339" v="1769" actId="478"/>
          <ac:spMkLst>
            <pc:docMk/>
            <pc:sldMk cId="1511983635" sldId="935"/>
            <ac:spMk id="24" creationId="{F7D046E8-A469-4D2D-A8FD-99B9ABD070EC}"/>
          </ac:spMkLst>
        </pc:spChg>
        <pc:spChg chg="add mod">
          <ac:chgData name="Poppy Reece - Senior Researcher" userId="dc98a925-bdaa-4bee-b207-d103908056d7" providerId="ADAL" clId="{BB5C0B3C-3598-43FC-9A3C-72E0FC130275}" dt="2022-10-03T14:08:34.320" v="2064" actId="20577"/>
          <ac:spMkLst>
            <pc:docMk/>
            <pc:sldMk cId="1511983635" sldId="935"/>
            <ac:spMk id="25" creationId="{E3ACE8EF-6462-4540-B7B8-770D750287E7}"/>
          </ac:spMkLst>
        </pc:spChg>
        <pc:spChg chg="add mod">
          <ac:chgData name="Poppy Reece - Senior Researcher" userId="dc98a925-bdaa-4bee-b207-d103908056d7" providerId="ADAL" clId="{BB5C0B3C-3598-43FC-9A3C-72E0FC130275}" dt="2022-10-03T14:05:53.304" v="2033" actId="1076"/>
          <ac:spMkLst>
            <pc:docMk/>
            <pc:sldMk cId="1511983635" sldId="935"/>
            <ac:spMk id="26" creationId="{E8090EC2-DA9F-4386-A893-CBB4FF77A83C}"/>
          </ac:spMkLst>
        </pc:spChg>
        <pc:spChg chg="add mod">
          <ac:chgData name="Poppy Reece - Senior Researcher" userId="dc98a925-bdaa-4bee-b207-d103908056d7" providerId="ADAL" clId="{BB5C0B3C-3598-43FC-9A3C-72E0FC130275}" dt="2022-10-03T14:06:00.530" v="2038" actId="1036"/>
          <ac:spMkLst>
            <pc:docMk/>
            <pc:sldMk cId="1511983635" sldId="935"/>
            <ac:spMk id="27" creationId="{E7278EB7-5B30-49B3-A496-D440B9DD7442}"/>
          </ac:spMkLst>
        </pc:spChg>
        <pc:spChg chg="add mod">
          <ac:chgData name="Poppy Reece - Senior Researcher" userId="dc98a925-bdaa-4bee-b207-d103908056d7" providerId="ADAL" clId="{BB5C0B3C-3598-43FC-9A3C-72E0FC130275}" dt="2022-10-03T14:06:28.263" v="2047" actId="1038"/>
          <ac:spMkLst>
            <pc:docMk/>
            <pc:sldMk cId="1511983635" sldId="935"/>
            <ac:spMk id="28" creationId="{B392213B-8540-43FC-AEFD-2687005E7049}"/>
          </ac:spMkLst>
        </pc:spChg>
        <pc:spChg chg="add mod">
          <ac:chgData name="Poppy Reece - Senior Researcher" userId="dc98a925-bdaa-4bee-b207-d103908056d7" providerId="ADAL" clId="{BB5C0B3C-3598-43FC-9A3C-72E0FC130275}" dt="2022-10-03T14:07:59.186" v="2058" actId="1035"/>
          <ac:spMkLst>
            <pc:docMk/>
            <pc:sldMk cId="1511983635" sldId="935"/>
            <ac:spMk id="30" creationId="{9A26C9E1-696F-4DA6-8BF3-6494B1ED1E9A}"/>
          </ac:spMkLst>
        </pc:spChg>
        <pc:spChg chg="add mod">
          <ac:chgData name="Poppy Reece - Senior Researcher" userId="dc98a925-bdaa-4bee-b207-d103908056d7" providerId="ADAL" clId="{BB5C0B3C-3598-43FC-9A3C-72E0FC130275}" dt="2022-10-03T14:06:46.698" v="2050" actId="1036"/>
          <ac:spMkLst>
            <pc:docMk/>
            <pc:sldMk cId="1511983635" sldId="935"/>
            <ac:spMk id="32" creationId="{3A01E235-A3A3-4C7B-B787-63E7145FC44C}"/>
          </ac:spMkLst>
        </pc:spChg>
        <pc:spChg chg="add mod">
          <ac:chgData name="Poppy Reece - Senior Researcher" userId="dc98a925-bdaa-4bee-b207-d103908056d7" providerId="ADAL" clId="{BB5C0B3C-3598-43FC-9A3C-72E0FC130275}" dt="2022-10-03T13:59:49.424" v="1931" actId="14100"/>
          <ac:spMkLst>
            <pc:docMk/>
            <pc:sldMk cId="1511983635" sldId="935"/>
            <ac:spMk id="33" creationId="{99926EFD-19A1-43BC-A617-13910A34A535}"/>
          </ac:spMkLst>
        </pc:spChg>
        <pc:spChg chg="add mod">
          <ac:chgData name="Poppy Reece - Senior Researcher" userId="dc98a925-bdaa-4bee-b207-d103908056d7" providerId="ADAL" clId="{BB5C0B3C-3598-43FC-9A3C-72E0FC130275}" dt="2022-10-03T14:01:13.283" v="1948" actId="14100"/>
          <ac:spMkLst>
            <pc:docMk/>
            <pc:sldMk cId="1511983635" sldId="935"/>
            <ac:spMk id="34" creationId="{D89E60E7-5DAF-4642-97E8-C7639E8A9A77}"/>
          </ac:spMkLst>
        </pc:spChg>
        <pc:spChg chg="add mod">
          <ac:chgData name="Poppy Reece - Senior Researcher" userId="dc98a925-bdaa-4bee-b207-d103908056d7" providerId="ADAL" clId="{BB5C0B3C-3598-43FC-9A3C-72E0FC130275}" dt="2022-10-03T14:02:03.108" v="1963" actId="14100"/>
          <ac:spMkLst>
            <pc:docMk/>
            <pc:sldMk cId="1511983635" sldId="935"/>
            <ac:spMk id="35" creationId="{A986A7D2-4B29-4B32-BD15-5D12399C528C}"/>
          </ac:spMkLst>
        </pc:spChg>
        <pc:spChg chg="add mod">
          <ac:chgData name="Poppy Reece - Senior Researcher" userId="dc98a925-bdaa-4bee-b207-d103908056d7" providerId="ADAL" clId="{BB5C0B3C-3598-43FC-9A3C-72E0FC130275}" dt="2022-10-03T14:02:11.883" v="1965" actId="14100"/>
          <ac:spMkLst>
            <pc:docMk/>
            <pc:sldMk cId="1511983635" sldId="935"/>
            <ac:spMk id="36" creationId="{604290A3-9D06-4C2B-8D56-7BABB0E3E03D}"/>
          </ac:spMkLst>
        </pc:spChg>
        <pc:spChg chg="add mod">
          <ac:chgData name="Poppy Reece - Senior Researcher" userId="dc98a925-bdaa-4bee-b207-d103908056d7" providerId="ADAL" clId="{BB5C0B3C-3598-43FC-9A3C-72E0FC130275}" dt="2022-10-03T14:05:22.485" v="2022" actId="14100"/>
          <ac:spMkLst>
            <pc:docMk/>
            <pc:sldMk cId="1511983635" sldId="935"/>
            <ac:spMk id="37" creationId="{5EE5435A-0C74-4D5F-AB5E-361E2832A6BE}"/>
          </ac:spMkLst>
        </pc:spChg>
        <pc:spChg chg="add mod">
          <ac:chgData name="Poppy Reece - Senior Researcher" userId="dc98a925-bdaa-4bee-b207-d103908056d7" providerId="ADAL" clId="{BB5C0B3C-3598-43FC-9A3C-72E0FC130275}" dt="2022-10-03T14:05:27.767" v="2024" actId="14100"/>
          <ac:spMkLst>
            <pc:docMk/>
            <pc:sldMk cId="1511983635" sldId="935"/>
            <ac:spMk id="38" creationId="{0FC795FA-B488-4A15-9944-FBF657C8B4A7}"/>
          </ac:spMkLst>
        </pc:spChg>
        <pc:spChg chg="add mod">
          <ac:chgData name="Poppy Reece - Senior Researcher" userId="dc98a925-bdaa-4bee-b207-d103908056d7" providerId="ADAL" clId="{BB5C0B3C-3598-43FC-9A3C-72E0FC130275}" dt="2022-10-03T14:06:12.583" v="2040" actId="14100"/>
          <ac:spMkLst>
            <pc:docMk/>
            <pc:sldMk cId="1511983635" sldId="935"/>
            <ac:spMk id="39" creationId="{EB09BF45-CDFC-4540-A300-261ADC350BEA}"/>
          </ac:spMkLst>
        </pc:spChg>
        <pc:spChg chg="add mod">
          <ac:chgData name="Poppy Reece - Senior Researcher" userId="dc98a925-bdaa-4bee-b207-d103908056d7" providerId="ADAL" clId="{BB5C0B3C-3598-43FC-9A3C-72E0FC130275}" dt="2022-10-03T14:01:04.683" v="1946" actId="14100"/>
          <ac:spMkLst>
            <pc:docMk/>
            <pc:sldMk cId="1511983635" sldId="935"/>
            <ac:spMk id="40" creationId="{3147DA76-920E-46CE-9C00-EACF87A45BDF}"/>
          </ac:spMkLst>
        </pc:spChg>
        <pc:spChg chg="add mod">
          <ac:chgData name="Poppy Reece - Senior Researcher" userId="dc98a925-bdaa-4bee-b207-d103908056d7" providerId="ADAL" clId="{BB5C0B3C-3598-43FC-9A3C-72E0FC130275}" dt="2022-10-03T14:06:44.166" v="2048" actId="14100"/>
          <ac:spMkLst>
            <pc:docMk/>
            <pc:sldMk cId="1511983635" sldId="935"/>
            <ac:spMk id="41" creationId="{A4422D7E-35CF-4C5C-9F27-8F7D99B18260}"/>
          </ac:spMkLst>
        </pc:spChg>
        <pc:spChg chg="add mod">
          <ac:chgData name="Poppy Reece - Senior Researcher" userId="dc98a925-bdaa-4bee-b207-d103908056d7" providerId="ADAL" clId="{BB5C0B3C-3598-43FC-9A3C-72E0FC130275}" dt="2022-10-03T14:02:55.973" v="1977" actId="14100"/>
          <ac:spMkLst>
            <pc:docMk/>
            <pc:sldMk cId="1511983635" sldId="935"/>
            <ac:spMk id="42" creationId="{B08BD260-70EF-4043-8F3E-CFDBCD817D03}"/>
          </ac:spMkLst>
        </pc:spChg>
        <pc:spChg chg="add mod">
          <ac:chgData name="Poppy Reece - Senior Researcher" userId="dc98a925-bdaa-4bee-b207-d103908056d7" providerId="ADAL" clId="{BB5C0B3C-3598-43FC-9A3C-72E0FC130275}" dt="2022-10-03T14:05:42.685" v="2029" actId="14100"/>
          <ac:spMkLst>
            <pc:docMk/>
            <pc:sldMk cId="1511983635" sldId="935"/>
            <ac:spMk id="43" creationId="{7CD5FCC5-3BDC-480E-978A-A2BA557A33C3}"/>
          </ac:spMkLst>
        </pc:spChg>
        <pc:spChg chg="add mod">
          <ac:chgData name="Poppy Reece - Senior Researcher" userId="dc98a925-bdaa-4bee-b207-d103908056d7" providerId="ADAL" clId="{BB5C0B3C-3598-43FC-9A3C-72E0FC130275}" dt="2022-10-03T14:05:44.373" v="2030" actId="14100"/>
          <ac:spMkLst>
            <pc:docMk/>
            <pc:sldMk cId="1511983635" sldId="935"/>
            <ac:spMk id="44" creationId="{005567C6-E138-4FAB-9450-3DF5ABCB5276}"/>
          </ac:spMkLst>
        </pc:spChg>
        <pc:spChg chg="add mod">
          <ac:chgData name="Poppy Reece - Senior Researcher" userId="dc98a925-bdaa-4bee-b207-d103908056d7" providerId="ADAL" clId="{BB5C0B3C-3598-43FC-9A3C-72E0FC130275}" dt="2022-10-03T14:05:46.246" v="2031" actId="14100"/>
          <ac:spMkLst>
            <pc:docMk/>
            <pc:sldMk cId="1511983635" sldId="935"/>
            <ac:spMk id="45" creationId="{A40AC64E-AB63-4BE0-9109-86395019AD74}"/>
          </ac:spMkLst>
        </pc:spChg>
        <pc:spChg chg="add mod">
          <ac:chgData name="Poppy Reece - Senior Researcher" userId="dc98a925-bdaa-4bee-b207-d103908056d7" providerId="ADAL" clId="{BB5C0B3C-3598-43FC-9A3C-72E0FC130275}" dt="2022-10-03T14:06:23.846" v="2043" actId="14100"/>
          <ac:spMkLst>
            <pc:docMk/>
            <pc:sldMk cId="1511983635" sldId="935"/>
            <ac:spMk id="46" creationId="{D72C6610-A08D-4A54-A85A-41BD1E25ADD6}"/>
          </ac:spMkLst>
        </pc:spChg>
        <pc:graphicFrameChg chg="del">
          <ac:chgData name="Poppy Reece - Senior Researcher" userId="dc98a925-bdaa-4bee-b207-d103908056d7" providerId="ADAL" clId="{BB5C0B3C-3598-43FC-9A3C-72E0FC130275}" dt="2022-10-03T10:24:58.281" v="1446" actId="478"/>
          <ac:graphicFrameMkLst>
            <pc:docMk/>
            <pc:sldMk cId="1511983635" sldId="935"/>
            <ac:graphicFrameMk id="2" creationId="{38437140-A0D1-774A-E5E0-65636592CB62}"/>
          </ac:graphicFrameMkLst>
        </pc:graphicFrameChg>
      </pc:sldChg>
    </pc:docChg>
  </pc:docChgLst>
  <pc:docChgLst>
    <pc:chgData name="Poppy Reece - Senior Researcher" userId="dc98a925-bdaa-4bee-b207-d103908056d7" providerId="ADAL" clId="{1750F9CE-84FC-45F4-BC52-2159C6BF329E}"/>
    <pc:docChg chg="modSld">
      <pc:chgData name="Poppy Reece - Senior Researcher" userId="dc98a925-bdaa-4bee-b207-d103908056d7" providerId="ADAL" clId="{1750F9CE-84FC-45F4-BC52-2159C6BF329E}" dt="2022-10-05T13:07:05.211" v="1" actId="14100"/>
      <pc:docMkLst>
        <pc:docMk/>
      </pc:docMkLst>
      <pc:sldChg chg="modSp mod">
        <pc:chgData name="Poppy Reece - Senior Researcher" userId="dc98a925-bdaa-4bee-b207-d103908056d7" providerId="ADAL" clId="{1750F9CE-84FC-45F4-BC52-2159C6BF329E}" dt="2022-10-05T13:07:05.211" v="1" actId="14100"/>
        <pc:sldMkLst>
          <pc:docMk/>
          <pc:sldMk cId="1299584376" sldId="885"/>
        </pc:sldMkLst>
        <pc:spChg chg="mod">
          <ac:chgData name="Poppy Reece - Senior Researcher" userId="dc98a925-bdaa-4bee-b207-d103908056d7" providerId="ADAL" clId="{1750F9CE-84FC-45F4-BC52-2159C6BF329E}" dt="2022-10-05T13:07:05.211" v="1" actId="14100"/>
          <ac:spMkLst>
            <pc:docMk/>
            <pc:sldMk cId="1299584376" sldId="885"/>
            <ac:spMk id="23" creationId="{CD14BDA5-980C-4C77-B242-E458FBB5A06B}"/>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poppy.reece\Downloads\What_would_help_with_the_cost_of_living_-question.2021-07-01.3869621086-District%20(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poppy.reece\Downloads\What_would_help_with_the_cost_of_living_-question.2021-07-01.9356789719-Age%2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poppy.reece\Downloads\What_would_help_with_the_cost_of_living_-question.2022-09-02.8692962643-ideas_to_be_used%20(2).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Chelmsford</c:v>
                </c:pt>
                <c:pt idx="1">
                  <c:v>Maldon</c:v>
                </c:pt>
                <c:pt idx="2">
                  <c:v>Harlow</c:v>
                </c:pt>
                <c:pt idx="3">
                  <c:v>Rochford</c:v>
                </c:pt>
                <c:pt idx="4">
                  <c:v>Braintree</c:v>
                </c:pt>
                <c:pt idx="5">
                  <c:v>Brentwood</c:v>
                </c:pt>
                <c:pt idx="6">
                  <c:v>Castle Point</c:v>
                </c:pt>
                <c:pt idx="7">
                  <c:v>Epping Forest</c:v>
                </c:pt>
                <c:pt idx="8">
                  <c:v>Tendring</c:v>
                </c:pt>
                <c:pt idx="9">
                  <c:v>Colchester</c:v>
                </c:pt>
                <c:pt idx="10">
                  <c:v>Basildon</c:v>
                </c:pt>
                <c:pt idx="11">
                  <c:v>Uttlesford</c:v>
                </c:pt>
                <c:pt idx="12">
                  <c:v>Southend</c:v>
                </c:pt>
                <c:pt idx="13">
                  <c:v>Other</c:v>
                </c:pt>
                <c:pt idx="14">
                  <c:v>Thurrock</c:v>
                </c:pt>
              </c:strCache>
            </c:strRef>
          </c:cat>
          <c:val>
            <c:numRef>
              <c:f>Sheet1!$B$2:$B$16</c:f>
              <c:numCache>
                <c:formatCode>0%</c:formatCode>
                <c:ptCount val="15"/>
                <c:pt idx="0">
                  <c:v>0.14419999999999999</c:v>
                </c:pt>
                <c:pt idx="1">
                  <c:v>0.11899999999999999</c:v>
                </c:pt>
                <c:pt idx="2">
                  <c:v>0.11210000000000001</c:v>
                </c:pt>
                <c:pt idx="3">
                  <c:v>8.8099999999999998E-2</c:v>
                </c:pt>
                <c:pt idx="4">
                  <c:v>8.0100000000000005E-2</c:v>
                </c:pt>
                <c:pt idx="5">
                  <c:v>7.6700000000000004E-2</c:v>
                </c:pt>
                <c:pt idx="6">
                  <c:v>7.5499999999999998E-2</c:v>
                </c:pt>
                <c:pt idx="7">
                  <c:v>6.8599999999999994E-2</c:v>
                </c:pt>
                <c:pt idx="8">
                  <c:v>6.4100000000000004E-2</c:v>
                </c:pt>
                <c:pt idx="9">
                  <c:v>5.8400000000000001E-2</c:v>
                </c:pt>
                <c:pt idx="10">
                  <c:v>5.4899999999999997E-2</c:v>
                </c:pt>
                <c:pt idx="11">
                  <c:v>2.4E-2</c:v>
                </c:pt>
                <c:pt idx="12">
                  <c:v>1.49E-2</c:v>
                </c:pt>
                <c:pt idx="13">
                  <c:v>1.37E-2</c:v>
                </c:pt>
                <c:pt idx="14">
                  <c:v>5.7000000000000002E-3</c:v>
                </c:pt>
              </c:numCache>
            </c:numRef>
          </c:val>
          <c:extLst>
            <c:ext xmlns:c16="http://schemas.microsoft.com/office/drawing/2014/chart" uri="{C3380CC4-5D6E-409C-BE32-E72D297353CC}">
              <c16:uniqueId val="{00000000-6722-4C47-9A31-7887BAC30392}"/>
            </c:ext>
          </c:extLst>
        </c:ser>
        <c:dLbls>
          <c:showLegendKey val="0"/>
          <c:showVal val="0"/>
          <c:showCatName val="0"/>
          <c:showSerName val="0"/>
          <c:showPercent val="0"/>
          <c:showBubbleSize val="0"/>
        </c:dLbls>
        <c:gapWidth val="219"/>
        <c:overlap val="-27"/>
        <c:axId val="770167455"/>
        <c:axId val="770170367"/>
      </c:barChart>
      <c:catAx>
        <c:axId val="770167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0170367"/>
        <c:crosses val="autoZero"/>
        <c:auto val="1"/>
        <c:lblAlgn val="ctr"/>
        <c:lblOffset val="100"/>
        <c:noMultiLvlLbl val="0"/>
      </c:catAx>
      <c:valAx>
        <c:axId val="770170367"/>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016745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18-24</c:v>
                </c:pt>
                <c:pt idx="1">
                  <c:v>25-34</c:v>
                </c:pt>
                <c:pt idx="2">
                  <c:v>35-44</c:v>
                </c:pt>
                <c:pt idx="3">
                  <c:v>45-54</c:v>
                </c:pt>
                <c:pt idx="4">
                  <c:v>55-64</c:v>
                </c:pt>
                <c:pt idx="5">
                  <c:v>65+</c:v>
                </c:pt>
                <c:pt idx="6">
                  <c:v>Prefer not to say</c:v>
                </c:pt>
              </c:strCache>
            </c:strRef>
          </c:cat>
          <c:val>
            <c:numRef>
              <c:f>Sheet1!$B$2:$B$8</c:f>
              <c:numCache>
                <c:formatCode>0%</c:formatCode>
                <c:ptCount val="7"/>
                <c:pt idx="0">
                  <c:v>1.26E-2</c:v>
                </c:pt>
                <c:pt idx="1">
                  <c:v>0.10050000000000001</c:v>
                </c:pt>
                <c:pt idx="2">
                  <c:v>0.19289999999999999</c:v>
                </c:pt>
                <c:pt idx="3">
                  <c:v>0.22600000000000001</c:v>
                </c:pt>
                <c:pt idx="4">
                  <c:v>0.2306</c:v>
                </c:pt>
                <c:pt idx="5">
                  <c:v>0.21690000000000001</c:v>
                </c:pt>
                <c:pt idx="6">
                  <c:v>2.0500000000000001E-2</c:v>
                </c:pt>
              </c:numCache>
            </c:numRef>
          </c:val>
          <c:extLst>
            <c:ext xmlns:c16="http://schemas.microsoft.com/office/drawing/2014/chart" uri="{C3380CC4-5D6E-409C-BE32-E72D297353CC}">
              <c16:uniqueId val="{00000000-D77C-44FC-89D2-E8E83A540E6A}"/>
            </c:ext>
          </c:extLst>
        </c:ser>
        <c:dLbls>
          <c:showLegendKey val="0"/>
          <c:showVal val="0"/>
          <c:showCatName val="0"/>
          <c:showSerName val="0"/>
          <c:showPercent val="0"/>
          <c:showBubbleSize val="0"/>
        </c:dLbls>
        <c:gapWidth val="219"/>
        <c:overlap val="-27"/>
        <c:axId val="772051999"/>
        <c:axId val="772054079"/>
      </c:barChart>
      <c:catAx>
        <c:axId val="7720519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2054079"/>
        <c:crosses val="autoZero"/>
        <c:auto val="1"/>
        <c:lblAlgn val="ctr"/>
        <c:lblOffset val="100"/>
        <c:noMultiLvlLbl val="0"/>
      </c:catAx>
      <c:valAx>
        <c:axId val="772054079"/>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205199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Information, advice and guidance that will increase your employment/skills/financial planning knowledge</c:v>
                </c:pt>
                <c:pt idx="1">
                  <c:v>Being able to access public buildings for a warm &amp; safe space for children and young people to take part in free weekend and holiday activities</c:v>
                </c:pt>
                <c:pt idx="2">
                  <c:v>Being able to access public buildings that provide warm &amp; safe space for adults/parents to take part in free weekend and evening activities</c:v>
                </c:pt>
                <c:pt idx="3">
                  <c:v>Free ‘cooking on a budget’ course</c:v>
                </c:pt>
                <c:pt idx="4">
                  <c:v>Emergency food packages</c:v>
                </c:pt>
                <c:pt idx="5">
                  <c:v>Tried and tested top tips for making your money go further</c:v>
                </c:pt>
                <c:pt idx="6">
                  <c:v>Items to help stay warm this winter (e.g. blankets, hot water bottles, draft excluders)</c:v>
                </c:pt>
                <c:pt idx="7">
                  <c:v>Energy saving pack for your home (e.g. water saving shower head, shower flow restrictor, radiator reflector)</c:v>
                </c:pt>
              </c:strCache>
            </c:strRef>
          </c:cat>
          <c:val>
            <c:numRef>
              <c:f>Sheet1!$B$2:$B$9</c:f>
              <c:numCache>
                <c:formatCode>0%</c:formatCode>
                <c:ptCount val="8"/>
                <c:pt idx="0">
                  <c:v>0.21870000000000001</c:v>
                </c:pt>
                <c:pt idx="1">
                  <c:v>0.24060000000000001</c:v>
                </c:pt>
                <c:pt idx="2">
                  <c:v>0.31230000000000002</c:v>
                </c:pt>
                <c:pt idx="3">
                  <c:v>0.3548</c:v>
                </c:pt>
                <c:pt idx="4">
                  <c:v>0.373</c:v>
                </c:pt>
                <c:pt idx="5">
                  <c:v>0.47389999999999999</c:v>
                </c:pt>
                <c:pt idx="6">
                  <c:v>0.627</c:v>
                </c:pt>
                <c:pt idx="7">
                  <c:v>0.72299999999999998</c:v>
                </c:pt>
              </c:numCache>
            </c:numRef>
          </c:val>
          <c:extLst>
            <c:ext xmlns:c16="http://schemas.microsoft.com/office/drawing/2014/chart" uri="{C3380CC4-5D6E-409C-BE32-E72D297353CC}">
              <c16:uniqueId val="{00000000-749C-438A-8B57-8BE836A9980F}"/>
            </c:ext>
          </c:extLst>
        </c:ser>
        <c:dLbls>
          <c:showLegendKey val="0"/>
          <c:showVal val="0"/>
          <c:showCatName val="0"/>
          <c:showSerName val="0"/>
          <c:showPercent val="0"/>
          <c:showBubbleSize val="0"/>
        </c:dLbls>
        <c:gapWidth val="182"/>
        <c:axId val="772052831"/>
        <c:axId val="772054079"/>
      </c:barChart>
      <c:catAx>
        <c:axId val="77205283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72054079"/>
        <c:crosses val="autoZero"/>
        <c:auto val="1"/>
        <c:lblAlgn val="ctr"/>
        <c:lblOffset val="100"/>
        <c:noMultiLvlLbl val="0"/>
      </c:catAx>
      <c:valAx>
        <c:axId val="772054079"/>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20528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B8E871-4CA4-1A46-B413-F61B982F483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4382C236-FB7E-514E-AAED-E2C189CC7D2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AB9923-8C2E-2C40-9A12-702009AD13B0}" type="datetimeFigureOut">
              <a:rPr lang="en-GB" smtClean="0"/>
              <a:t>05/10/2022</a:t>
            </a:fld>
            <a:endParaRPr lang="en-GB"/>
          </a:p>
        </p:txBody>
      </p:sp>
      <p:sp>
        <p:nvSpPr>
          <p:cNvPr id="4" name="Footer Placeholder 3">
            <a:extLst>
              <a:ext uri="{FF2B5EF4-FFF2-40B4-BE49-F238E27FC236}">
                <a16:creationId xmlns:a16="http://schemas.microsoft.com/office/drawing/2014/main" id="{F9AA03D9-9C21-D44C-8163-5CBF0C1F15E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4AAC10F5-817C-2047-AA53-D8CB217F1FB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68CF7A-1854-DA4A-82DA-43BC670DD6EC}" type="slidenum">
              <a:rPr lang="en-GB" smtClean="0"/>
              <a:t>‹#›</a:t>
            </a:fld>
            <a:endParaRPr lang="en-GB"/>
          </a:p>
        </p:txBody>
      </p:sp>
    </p:spTree>
    <p:extLst>
      <p:ext uri="{BB962C8B-B14F-4D97-AF65-F5344CB8AC3E}">
        <p14:creationId xmlns:p14="http://schemas.microsoft.com/office/powerpoint/2010/main" val="3097339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5A7429-E3F5-254C-A517-F5165C32BDC9}" type="datetimeFigureOut">
              <a:rPr lang="en-GB" smtClean="0"/>
              <a:t>05/10/2022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94313C-03CA-2F4F-99E8-EBD64150FFF1}" type="slidenum">
              <a:rPr lang="en-GB" smtClean="0"/>
              <a:t>‹#›</a:t>
            </a:fld>
            <a:endParaRPr lang="en-GB"/>
          </a:p>
        </p:txBody>
      </p:sp>
    </p:spTree>
    <p:extLst>
      <p:ext uri="{BB962C8B-B14F-4D97-AF65-F5344CB8AC3E}">
        <p14:creationId xmlns:p14="http://schemas.microsoft.com/office/powerpoint/2010/main" val="3127656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kern="1200">
              <a:solidFill>
                <a:schemeClr val="tx1"/>
              </a:solidFill>
              <a:effectLst/>
              <a:latin typeface="+mn-lt"/>
              <a:ea typeface="+mn-ea"/>
              <a:cs typeface="+mn-cs"/>
            </a:endParaRPr>
          </a:p>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2</a:t>
            </a:fld>
            <a:endParaRPr lang="en-GB"/>
          </a:p>
        </p:txBody>
      </p:sp>
    </p:spTree>
    <p:extLst>
      <p:ext uri="{BB962C8B-B14F-4D97-AF65-F5344CB8AC3E}">
        <p14:creationId xmlns:p14="http://schemas.microsoft.com/office/powerpoint/2010/main" val="2114064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3</a:t>
            </a:fld>
            <a:endParaRPr lang="en-GB"/>
          </a:p>
        </p:txBody>
      </p:sp>
    </p:spTree>
    <p:extLst>
      <p:ext uri="{BB962C8B-B14F-4D97-AF65-F5344CB8AC3E}">
        <p14:creationId xmlns:p14="http://schemas.microsoft.com/office/powerpoint/2010/main" val="3106891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5</a:t>
            </a:fld>
            <a:endParaRPr lang="en-GB"/>
          </a:p>
        </p:txBody>
      </p:sp>
    </p:spTree>
    <p:extLst>
      <p:ext uri="{BB962C8B-B14F-4D97-AF65-F5344CB8AC3E}">
        <p14:creationId xmlns:p14="http://schemas.microsoft.com/office/powerpoint/2010/main" val="410251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7</a:t>
            </a:fld>
            <a:endParaRPr lang="en-GB"/>
          </a:p>
        </p:txBody>
      </p:sp>
    </p:spTree>
    <p:extLst>
      <p:ext uri="{BB962C8B-B14F-4D97-AF65-F5344CB8AC3E}">
        <p14:creationId xmlns:p14="http://schemas.microsoft.com/office/powerpoint/2010/main" val="1220368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8</a:t>
            </a:fld>
            <a:endParaRPr lang="en-GB"/>
          </a:p>
        </p:txBody>
      </p:sp>
    </p:spTree>
    <p:extLst>
      <p:ext uri="{BB962C8B-B14F-4D97-AF65-F5344CB8AC3E}">
        <p14:creationId xmlns:p14="http://schemas.microsoft.com/office/powerpoint/2010/main" val="1240981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9</a:t>
            </a:fld>
            <a:endParaRPr lang="en-GB"/>
          </a:p>
        </p:txBody>
      </p:sp>
    </p:spTree>
    <p:extLst>
      <p:ext uri="{BB962C8B-B14F-4D97-AF65-F5344CB8AC3E}">
        <p14:creationId xmlns:p14="http://schemas.microsoft.com/office/powerpoint/2010/main" val="3156090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10</a:t>
            </a:fld>
            <a:endParaRPr lang="en-GB"/>
          </a:p>
        </p:txBody>
      </p:sp>
    </p:spTree>
    <p:extLst>
      <p:ext uri="{BB962C8B-B14F-4D97-AF65-F5344CB8AC3E}">
        <p14:creationId xmlns:p14="http://schemas.microsoft.com/office/powerpoint/2010/main" val="3091041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kern="1200">
              <a:solidFill>
                <a:schemeClr val="tx1"/>
              </a:solidFill>
              <a:effectLst/>
              <a:latin typeface="+mn-lt"/>
              <a:ea typeface="+mn-ea"/>
              <a:cs typeface="+mn-cs"/>
            </a:endParaRPr>
          </a:p>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11</a:t>
            </a:fld>
            <a:endParaRPr lang="en-GB"/>
          </a:p>
        </p:txBody>
      </p:sp>
    </p:spTree>
    <p:extLst>
      <p:ext uri="{BB962C8B-B14F-4D97-AF65-F5344CB8AC3E}">
        <p14:creationId xmlns:p14="http://schemas.microsoft.com/office/powerpoint/2010/main" val="20556363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E40037"/>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4000">
                <a:solidFill>
                  <a:schemeClr val="bg1"/>
                </a:solidFill>
              </a:defRPr>
            </a:lvl1pPr>
          </a:lstStyle>
          <a:p>
            <a:r>
              <a:rPr lang="en-US"/>
              <a:t>Click to edit Master title style</a:t>
            </a:r>
          </a:p>
        </p:txBody>
      </p:sp>
      <p:sp>
        <p:nvSpPr>
          <p:cNvPr id="3" name="Subtitle 2"/>
          <p:cNvSpPr>
            <a:spLocks noGrp="1"/>
          </p:cNvSpPr>
          <p:nvPr>
            <p:ph type="subTitle" idx="1"/>
          </p:nvPr>
        </p:nvSpPr>
        <p:spPr>
          <a:xfrm>
            <a:off x="1524000" y="3760842"/>
            <a:ext cx="9144000" cy="1025013"/>
          </a:xfrm>
          <a:prstGeom prst="rect">
            <a:avLst/>
          </a:prstGeom>
        </p:spPr>
        <p:txBody>
          <a:bodyPr/>
          <a:lstStyle>
            <a:lvl1pPr marL="0" indent="0" algn="l">
              <a:buNone/>
              <a:defRPr sz="24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pic>
        <p:nvPicPr>
          <p:cNvPr id="9" name="Picture 8">
            <a:extLst>
              <a:ext uri="{FF2B5EF4-FFF2-40B4-BE49-F238E27FC236}">
                <a16:creationId xmlns:a16="http://schemas.microsoft.com/office/drawing/2014/main" id="{5F6DC534-E8DA-B54D-B24C-13A91F685274}"/>
              </a:ext>
            </a:extLst>
          </p:cNvPr>
          <p:cNvPicPr>
            <a:picLocks noChangeAspect="1"/>
          </p:cNvPicPr>
          <p:nvPr userDrawn="1"/>
        </p:nvPicPr>
        <p:blipFill>
          <a:blip r:embed="rId2"/>
          <a:stretch>
            <a:fillRect/>
          </a:stretch>
        </p:blipFill>
        <p:spPr>
          <a:xfrm>
            <a:off x="10317347" y="5795381"/>
            <a:ext cx="1530351" cy="739107"/>
          </a:xfrm>
          <a:prstGeom prst="rect">
            <a:avLst/>
          </a:prstGeom>
        </p:spPr>
      </p:pic>
    </p:spTree>
    <p:extLst>
      <p:ext uri="{BB962C8B-B14F-4D97-AF65-F5344CB8AC3E}">
        <p14:creationId xmlns:p14="http://schemas.microsoft.com/office/powerpoint/2010/main" val="3200149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Date Placeholder 3">
            <a:extLst>
              <a:ext uri="{FF2B5EF4-FFF2-40B4-BE49-F238E27FC236}">
                <a16:creationId xmlns:a16="http://schemas.microsoft.com/office/drawing/2014/main" id="{566C03B7-0B09-5949-933C-17B9D8DCDF96}"/>
              </a:ext>
            </a:extLst>
          </p:cNvPr>
          <p:cNvSpPr>
            <a:spLocks noGrp="1"/>
          </p:cNvSpPr>
          <p:nvPr>
            <p:ph type="dt" sz="half" idx="2"/>
          </p:nvPr>
        </p:nvSpPr>
        <p:spPr>
          <a:xfrm>
            <a:off x="8803507" y="6589784"/>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10" name="Slide Number Placeholder 5">
            <a:extLst>
              <a:ext uri="{FF2B5EF4-FFF2-40B4-BE49-F238E27FC236}">
                <a16:creationId xmlns:a16="http://schemas.microsoft.com/office/drawing/2014/main" id="{60396A59-D910-5D44-A624-88E02875280A}"/>
              </a:ext>
            </a:extLst>
          </p:cNvPr>
          <p:cNvSpPr>
            <a:spLocks noGrp="1"/>
          </p:cNvSpPr>
          <p:nvPr>
            <p:ph type="sldNum" sz="quarter" idx="4"/>
          </p:nvPr>
        </p:nvSpPr>
        <p:spPr>
          <a:xfrm>
            <a:off x="11082068" y="6589784"/>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11" name="Footer Placeholder 41">
            <a:extLst>
              <a:ext uri="{FF2B5EF4-FFF2-40B4-BE49-F238E27FC236}">
                <a16:creationId xmlns:a16="http://schemas.microsoft.com/office/drawing/2014/main" id="{B4DEB50D-613D-4342-99B5-DA190AB3DC9D}"/>
              </a:ext>
            </a:extLst>
          </p:cNvPr>
          <p:cNvSpPr>
            <a:spLocks noGrp="1"/>
          </p:cNvSpPr>
          <p:nvPr>
            <p:ph type="ftr" sz="quarter" idx="3"/>
          </p:nvPr>
        </p:nvSpPr>
        <p:spPr>
          <a:xfrm>
            <a:off x="304800" y="6593861"/>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
        <p:nvSpPr>
          <p:cNvPr id="12" name="Title 1">
            <a:extLst>
              <a:ext uri="{FF2B5EF4-FFF2-40B4-BE49-F238E27FC236}">
                <a16:creationId xmlns:a16="http://schemas.microsoft.com/office/drawing/2014/main" id="{3B3455FA-323C-7244-8929-D342EC879881}"/>
              </a:ext>
            </a:extLst>
          </p:cNvPr>
          <p:cNvSpPr>
            <a:spLocks noGrp="1"/>
          </p:cNvSpPr>
          <p:nvPr>
            <p:ph type="title"/>
          </p:nvPr>
        </p:nvSpPr>
        <p:spPr>
          <a:xfrm>
            <a:off x="304799" y="427705"/>
            <a:ext cx="11552903" cy="619150"/>
          </a:xfrm>
          <a:prstGeom prst="rect">
            <a:avLst/>
          </a:prstGeom>
        </p:spPr>
        <p:txBody>
          <a:bodyPr anchor="b" anchorCtr="0"/>
          <a:lstStyle>
            <a:lvl1pPr>
              <a:defRPr>
                <a:solidFill>
                  <a:schemeClr val="tx1"/>
                </a:solidFill>
              </a:defRPr>
            </a:lvl1pPr>
          </a:lstStyle>
          <a:p>
            <a:r>
              <a:rPr lang="en-US"/>
              <a:t>Click to edit Master title style</a:t>
            </a:r>
          </a:p>
        </p:txBody>
      </p:sp>
      <p:sp>
        <p:nvSpPr>
          <p:cNvPr id="13" name="Content Placeholder 3">
            <a:extLst>
              <a:ext uri="{FF2B5EF4-FFF2-40B4-BE49-F238E27FC236}">
                <a16:creationId xmlns:a16="http://schemas.microsoft.com/office/drawing/2014/main" id="{62F85A1A-3117-D248-A9B6-89121E76A508}"/>
              </a:ext>
            </a:extLst>
          </p:cNvPr>
          <p:cNvSpPr>
            <a:spLocks noGrp="1"/>
          </p:cNvSpPr>
          <p:nvPr>
            <p:ph sz="half" idx="11" hasCustomPrompt="1"/>
          </p:nvPr>
        </p:nvSpPr>
        <p:spPr>
          <a:xfrm>
            <a:off x="304800" y="1216628"/>
            <a:ext cx="11582402" cy="619150"/>
          </a:xfrm>
          <a:prstGeom prst="rect">
            <a:avLst/>
          </a:prstGeom>
        </p:spPr>
        <p:txBody>
          <a:bodyPr numCol="4" spcCol="360000"/>
          <a:lstStyle>
            <a:lvl1pPr>
              <a:buNone/>
              <a:defRPr b="1">
                <a:solidFill>
                  <a:srgbClr val="E40037"/>
                </a:solidFill>
              </a:defRPr>
            </a:lvl1pPr>
          </a:lstStyle>
          <a:p>
            <a:pPr lvl="0"/>
            <a:r>
              <a:rPr lang="en-US"/>
              <a:t>Text</a:t>
            </a:r>
          </a:p>
          <a:p>
            <a:pPr lvl="0"/>
            <a:endParaRPr lang="en-US"/>
          </a:p>
          <a:p>
            <a:pPr lvl="0"/>
            <a:r>
              <a:rPr lang="en-US"/>
              <a:t>Text</a:t>
            </a:r>
          </a:p>
          <a:p>
            <a:pPr lvl="0"/>
            <a:endParaRPr lang="en-US"/>
          </a:p>
          <a:p>
            <a:pPr lvl="0"/>
            <a:r>
              <a:rPr lang="en-US"/>
              <a:t>Text</a:t>
            </a:r>
          </a:p>
          <a:p>
            <a:pPr lvl="0"/>
            <a:endParaRPr lang="en-US"/>
          </a:p>
          <a:p>
            <a:pPr lvl="0"/>
            <a:r>
              <a:rPr lang="en-US"/>
              <a:t>Text</a:t>
            </a:r>
          </a:p>
        </p:txBody>
      </p:sp>
      <p:sp>
        <p:nvSpPr>
          <p:cNvPr id="14" name="Content Placeholder 3">
            <a:extLst>
              <a:ext uri="{FF2B5EF4-FFF2-40B4-BE49-F238E27FC236}">
                <a16:creationId xmlns:a16="http://schemas.microsoft.com/office/drawing/2014/main" id="{F4E0330D-E373-5348-9BD7-1A2CA3F10B79}"/>
              </a:ext>
            </a:extLst>
          </p:cNvPr>
          <p:cNvSpPr>
            <a:spLocks noGrp="1"/>
          </p:cNvSpPr>
          <p:nvPr>
            <p:ph sz="half" idx="12" hasCustomPrompt="1"/>
          </p:nvPr>
        </p:nvSpPr>
        <p:spPr>
          <a:xfrm>
            <a:off x="304800" y="1835779"/>
            <a:ext cx="11582402" cy="3965082"/>
          </a:xfrm>
          <a:prstGeom prst="rect">
            <a:avLst/>
          </a:prstGeom>
        </p:spPr>
        <p:txBody>
          <a:bodyPr numCol="4" spcCol="360000"/>
          <a:lstStyle>
            <a:lvl1pPr>
              <a:buNone/>
              <a:defRPr sz="2000" b="0">
                <a:solidFill>
                  <a:schemeClr val="tx1"/>
                </a:solidFill>
              </a:defRPr>
            </a:lvl1pPr>
          </a:lstStyle>
          <a:p>
            <a:pPr lvl="0"/>
            <a:r>
              <a:rPr lang="en-US"/>
              <a:t>Text</a:t>
            </a:r>
          </a:p>
          <a:p>
            <a:pPr lvl="0"/>
            <a:endParaRPr lang="en-US"/>
          </a:p>
          <a:p>
            <a:pPr lvl="0"/>
            <a:endParaRPr lang="en-US"/>
          </a:p>
          <a:p>
            <a:pPr lvl="0"/>
            <a:endParaRPr lang="en-US"/>
          </a:p>
          <a:p>
            <a:pPr lvl="0"/>
            <a:endParaRPr lang="en-US"/>
          </a:p>
          <a:p>
            <a:pPr lvl="0"/>
            <a:endParaRPr lang="en-US"/>
          </a:p>
          <a:p>
            <a:pPr lvl="0"/>
            <a:endParaRPr lang="en-US"/>
          </a:p>
          <a:p>
            <a:pPr lvl="0"/>
            <a:endParaRPr lang="en-US"/>
          </a:p>
          <a:p>
            <a:pPr lvl="0"/>
            <a:endParaRPr lang="en-US"/>
          </a:p>
          <a:p>
            <a:pPr lvl="0"/>
            <a:r>
              <a:rPr lang="en-US"/>
              <a:t>Text</a:t>
            </a:r>
          </a:p>
          <a:p>
            <a:pPr lvl="0"/>
            <a:endParaRPr lang="en-US"/>
          </a:p>
          <a:p>
            <a:pPr lvl="0"/>
            <a:endParaRPr lang="en-US"/>
          </a:p>
          <a:p>
            <a:pPr lvl="0"/>
            <a:endParaRPr lang="en-US"/>
          </a:p>
          <a:p>
            <a:pPr lvl="0"/>
            <a:endParaRPr lang="en-US"/>
          </a:p>
          <a:p>
            <a:pPr lvl="0"/>
            <a:endParaRPr lang="en-US"/>
          </a:p>
          <a:p>
            <a:pPr lvl="0"/>
            <a:endParaRPr lang="en-US"/>
          </a:p>
          <a:p>
            <a:pPr lvl="0"/>
            <a:endParaRPr lang="en-US"/>
          </a:p>
          <a:p>
            <a:pPr lvl="0"/>
            <a:endParaRPr lang="en-US"/>
          </a:p>
          <a:p>
            <a:pPr lvl="0"/>
            <a:r>
              <a:rPr lang="en-US"/>
              <a:t>Text</a:t>
            </a:r>
          </a:p>
          <a:p>
            <a:pPr lvl="0"/>
            <a:endParaRPr lang="en-US"/>
          </a:p>
          <a:p>
            <a:pPr lvl="0"/>
            <a:endParaRPr lang="en-US"/>
          </a:p>
          <a:p>
            <a:pPr lvl="0"/>
            <a:endParaRPr lang="en-US"/>
          </a:p>
          <a:p>
            <a:pPr lvl="0"/>
            <a:endParaRPr lang="en-US"/>
          </a:p>
          <a:p>
            <a:pPr lvl="0"/>
            <a:endParaRPr lang="en-US"/>
          </a:p>
          <a:p>
            <a:pPr lvl="0"/>
            <a:endParaRPr lang="en-US"/>
          </a:p>
          <a:p>
            <a:pPr lvl="0"/>
            <a:endParaRPr lang="en-US"/>
          </a:p>
          <a:p>
            <a:pPr lvl="0"/>
            <a:endParaRPr lang="en-US"/>
          </a:p>
          <a:p>
            <a:pPr lvl="0"/>
            <a:r>
              <a:rPr lang="en-US"/>
              <a:t>Text</a:t>
            </a:r>
          </a:p>
        </p:txBody>
      </p:sp>
    </p:spTree>
    <p:extLst>
      <p:ext uri="{BB962C8B-B14F-4D97-AF65-F5344CB8AC3E}">
        <p14:creationId xmlns:p14="http://schemas.microsoft.com/office/powerpoint/2010/main" val="1790621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E40037"/>
        </a:solidFill>
        <a:effectLst/>
      </p:bgPr>
    </p:bg>
    <p:spTree>
      <p:nvGrpSpPr>
        <p:cNvPr id="1" name=""/>
        <p:cNvGrpSpPr/>
        <p:nvPr/>
      </p:nvGrpSpPr>
      <p:grpSpPr>
        <a:xfrm>
          <a:off x="0" y="0"/>
          <a:ext cx="0" cy="0"/>
          <a:chOff x="0" y="0"/>
          <a:chExt cx="0" cy="0"/>
        </a:xfrm>
      </p:grpSpPr>
      <p:sp>
        <p:nvSpPr>
          <p:cNvPr id="6" name="Text Placeholder 6">
            <a:extLst>
              <a:ext uri="{FF2B5EF4-FFF2-40B4-BE49-F238E27FC236}">
                <a16:creationId xmlns:a16="http://schemas.microsoft.com/office/drawing/2014/main" id="{8FBDB07A-5683-0D4E-B61F-43DD2538EF07}"/>
              </a:ext>
            </a:extLst>
          </p:cNvPr>
          <p:cNvSpPr>
            <a:spLocks noGrp="1"/>
          </p:cNvSpPr>
          <p:nvPr>
            <p:ph type="body" sz="quarter" idx="10" hasCustomPrompt="1"/>
          </p:nvPr>
        </p:nvSpPr>
        <p:spPr>
          <a:xfrm>
            <a:off x="579439" y="4091940"/>
            <a:ext cx="2689056" cy="2477135"/>
          </a:xfrm>
        </p:spPr>
        <p:txBody>
          <a:bodyPr lIns="0" anchor="t" anchorCtr="0">
            <a:noAutofit/>
          </a:bodyPr>
          <a:lstStyle>
            <a:lvl1pPr marL="0" indent="0">
              <a:lnSpc>
                <a:spcPct val="100000"/>
              </a:lnSpc>
              <a:spcBef>
                <a:spcPts val="0"/>
              </a:spcBef>
              <a:buNone/>
              <a:defRPr sz="1200" b="0">
                <a:solidFill>
                  <a:schemeClr val="bg1"/>
                </a:solidFill>
              </a:defRPr>
            </a:lvl1pPr>
            <a:lvl2pPr>
              <a:buNone/>
              <a:defRPr sz="1200">
                <a:solidFill>
                  <a:schemeClr val="bg1"/>
                </a:solidFill>
              </a:defRPr>
            </a:lvl2pPr>
            <a:lvl3pPr>
              <a:buNone/>
              <a:defRPr sz="1200">
                <a:solidFill>
                  <a:schemeClr val="bg1"/>
                </a:solidFill>
              </a:defRPr>
            </a:lvl3pPr>
            <a:lvl4pPr>
              <a:buNone/>
              <a:defRPr sz="1200">
                <a:solidFill>
                  <a:schemeClr val="bg1"/>
                </a:solidFill>
              </a:defRPr>
            </a:lvl4pPr>
            <a:lvl5pPr>
              <a:buNone/>
              <a:defRPr sz="1200">
                <a:solidFill>
                  <a:schemeClr val="bg1"/>
                </a:solidFill>
              </a:defRPr>
            </a:lvl5pPr>
          </a:lstStyle>
          <a:p>
            <a:pPr lvl="0"/>
            <a:r>
              <a:rPr lang="en-GB"/>
              <a:t>This information is issued by:</a:t>
            </a:r>
          </a:p>
          <a:p>
            <a:pPr lvl="0"/>
            <a:r>
              <a:rPr lang="en-GB"/>
              <a:t>Essex County Council</a:t>
            </a:r>
          </a:p>
          <a:p>
            <a:pPr lvl="0"/>
            <a:r>
              <a:rPr lang="en-GB"/>
              <a:t>&gt;&gt;Department&lt;&lt;</a:t>
            </a:r>
          </a:p>
          <a:p>
            <a:pPr lvl="0"/>
            <a:endParaRPr lang="en-GB"/>
          </a:p>
          <a:p>
            <a:pPr lvl="0"/>
            <a:r>
              <a:rPr lang="en-GB"/>
              <a:t>Contact us:</a:t>
            </a:r>
          </a:p>
          <a:p>
            <a:pPr lvl="0"/>
            <a:r>
              <a:rPr lang="en-GB"/>
              <a:t>&gt;&gt;Email&lt;&lt;@</a:t>
            </a:r>
            <a:r>
              <a:rPr lang="en-GB" err="1"/>
              <a:t>essex.gov.uk</a:t>
            </a:r>
            <a:endParaRPr lang="en-GB"/>
          </a:p>
          <a:p>
            <a:pPr lvl="0"/>
            <a:r>
              <a:rPr lang="en-GB"/>
              <a:t>&gt;&gt;Telephone&lt;&lt;</a:t>
            </a:r>
          </a:p>
          <a:p>
            <a:pPr lvl="0"/>
            <a:endParaRPr lang="en-GB"/>
          </a:p>
          <a:p>
            <a:pPr lvl="0"/>
            <a:r>
              <a:rPr lang="en-GB"/>
              <a:t>&gt;&gt;Address&lt;&lt;</a:t>
            </a:r>
          </a:p>
          <a:p>
            <a:pPr lvl="0"/>
            <a:endParaRPr lang="en-GB"/>
          </a:p>
          <a:p>
            <a:pPr lvl="0"/>
            <a:endParaRPr lang="en-GB"/>
          </a:p>
          <a:p>
            <a:pPr lvl="0"/>
            <a:endParaRPr lang="en-GB"/>
          </a:p>
        </p:txBody>
      </p:sp>
      <p:sp>
        <p:nvSpPr>
          <p:cNvPr id="7" name="Text Placeholder 6">
            <a:extLst>
              <a:ext uri="{FF2B5EF4-FFF2-40B4-BE49-F238E27FC236}">
                <a16:creationId xmlns:a16="http://schemas.microsoft.com/office/drawing/2014/main" id="{53CD5BA3-0351-B34F-9597-DDB312D5D497}"/>
              </a:ext>
            </a:extLst>
          </p:cNvPr>
          <p:cNvSpPr>
            <a:spLocks noGrp="1"/>
          </p:cNvSpPr>
          <p:nvPr>
            <p:ph type="body" sz="quarter" idx="11" hasCustomPrompt="1"/>
          </p:nvPr>
        </p:nvSpPr>
        <p:spPr>
          <a:xfrm>
            <a:off x="3276918" y="4091940"/>
            <a:ext cx="3459161" cy="2477135"/>
          </a:xfrm>
        </p:spPr>
        <p:txBody>
          <a:bodyPr lIns="0" anchor="t" anchorCtr="0">
            <a:noAutofit/>
          </a:bodyPr>
          <a:lstStyle>
            <a:lvl1pPr marL="0" indent="0">
              <a:lnSpc>
                <a:spcPct val="100000"/>
              </a:lnSpc>
              <a:spcBef>
                <a:spcPts val="0"/>
              </a:spcBef>
              <a:buNone/>
              <a:defRPr sz="1200" b="0">
                <a:solidFill>
                  <a:schemeClr val="bg1"/>
                </a:solidFill>
              </a:defRPr>
            </a:lvl1pPr>
            <a:lvl2pPr>
              <a:buNone/>
              <a:defRPr sz="1200">
                <a:solidFill>
                  <a:schemeClr val="bg1"/>
                </a:solidFill>
              </a:defRPr>
            </a:lvl2pPr>
            <a:lvl3pPr>
              <a:buNone/>
              <a:defRPr sz="1200">
                <a:solidFill>
                  <a:schemeClr val="bg1"/>
                </a:solidFill>
              </a:defRPr>
            </a:lvl3pPr>
            <a:lvl4pPr>
              <a:buNone/>
              <a:defRPr sz="1200">
                <a:solidFill>
                  <a:schemeClr val="bg1"/>
                </a:solidFill>
              </a:defRPr>
            </a:lvl4pPr>
            <a:lvl5pPr>
              <a:buNone/>
              <a:defRPr sz="1200">
                <a:solidFill>
                  <a:schemeClr val="bg1"/>
                </a:solidFill>
              </a:defRPr>
            </a:lvl5pPr>
          </a:lstStyle>
          <a:p>
            <a:pPr lvl="0"/>
            <a:r>
              <a:rPr lang="en-GB"/>
              <a:t>Sign up to Keep Me Posted email updates:</a:t>
            </a:r>
          </a:p>
          <a:p>
            <a:pPr lvl="0"/>
            <a:r>
              <a:rPr lang="en-GB" err="1"/>
              <a:t>Essex.gov.uk</a:t>
            </a:r>
            <a:r>
              <a:rPr lang="en-GB"/>
              <a:t>/</a:t>
            </a:r>
            <a:r>
              <a:rPr lang="en-GB" err="1"/>
              <a:t>keepmeposted</a:t>
            </a:r>
            <a:endParaRPr lang="en-GB"/>
          </a:p>
          <a:p>
            <a:pPr lvl="0"/>
            <a:endParaRPr lang="en-GB"/>
          </a:p>
          <a:p>
            <a:pPr lvl="0"/>
            <a:r>
              <a:rPr lang="en-GB"/>
              <a:t>     </a:t>
            </a:r>
            <a:r>
              <a:rPr lang="en-GB" err="1"/>
              <a:t>Essex_CC</a:t>
            </a:r>
            <a:endParaRPr lang="en-GB"/>
          </a:p>
          <a:p>
            <a:pPr lvl="0"/>
            <a:r>
              <a:rPr lang="en-GB"/>
              <a:t>     </a:t>
            </a:r>
            <a:r>
              <a:rPr lang="en-GB" err="1"/>
              <a:t>Facebook.com</a:t>
            </a:r>
            <a:r>
              <a:rPr lang="en-GB"/>
              <a:t>/</a:t>
            </a:r>
            <a:r>
              <a:rPr lang="en-GB" err="1"/>
              <a:t>essexcountycouncil</a:t>
            </a:r>
            <a:endParaRPr lang="en-GB"/>
          </a:p>
          <a:p>
            <a:pPr lvl="0"/>
            <a:endParaRPr lang="en-GB"/>
          </a:p>
          <a:p>
            <a:pPr lvl="0"/>
            <a:r>
              <a:rPr lang="en-GB"/>
              <a:t>The information contained in this document can be translated, and/or made available in alternative formats, on request.</a:t>
            </a:r>
          </a:p>
          <a:p>
            <a:pPr lvl="0"/>
            <a:endParaRPr lang="en-GB"/>
          </a:p>
          <a:p>
            <a:pPr lvl="0"/>
            <a:r>
              <a:rPr lang="en-GB"/>
              <a:t>Published &gt;&gt;Date&lt;&lt;</a:t>
            </a:r>
          </a:p>
        </p:txBody>
      </p:sp>
      <p:pic>
        <p:nvPicPr>
          <p:cNvPr id="8" name="Picture 7">
            <a:extLst>
              <a:ext uri="{FF2B5EF4-FFF2-40B4-BE49-F238E27FC236}">
                <a16:creationId xmlns:a16="http://schemas.microsoft.com/office/drawing/2014/main" id="{31C70084-6A9A-0540-A7CC-B7DA11F56A92}"/>
              </a:ext>
            </a:extLst>
          </p:cNvPr>
          <p:cNvPicPr>
            <a:picLocks noChangeAspect="1"/>
          </p:cNvPicPr>
          <p:nvPr userDrawn="1"/>
        </p:nvPicPr>
        <p:blipFill>
          <a:blip r:embed="rId2"/>
          <a:stretch>
            <a:fillRect/>
          </a:stretch>
        </p:blipFill>
        <p:spPr>
          <a:xfrm>
            <a:off x="3275626" y="4866184"/>
            <a:ext cx="179456" cy="179456"/>
          </a:xfrm>
          <a:prstGeom prst="rect">
            <a:avLst/>
          </a:prstGeom>
        </p:spPr>
      </p:pic>
      <p:pic>
        <p:nvPicPr>
          <p:cNvPr id="9" name="Picture 8" descr="A picture containing drawing&#10;&#10;Description automatically generated">
            <a:extLst>
              <a:ext uri="{FF2B5EF4-FFF2-40B4-BE49-F238E27FC236}">
                <a16:creationId xmlns:a16="http://schemas.microsoft.com/office/drawing/2014/main" id="{42F74D5B-8CB1-4E42-B490-953E4D5B4F46}"/>
              </a:ext>
            </a:extLst>
          </p:cNvPr>
          <p:cNvPicPr>
            <a:picLocks noChangeAspect="1"/>
          </p:cNvPicPr>
          <p:nvPr userDrawn="1"/>
        </p:nvPicPr>
        <p:blipFill>
          <a:blip r:embed="rId3"/>
          <a:stretch>
            <a:fillRect/>
          </a:stretch>
        </p:blipFill>
        <p:spPr>
          <a:xfrm>
            <a:off x="3276918" y="4688020"/>
            <a:ext cx="178164" cy="178164"/>
          </a:xfrm>
          <a:prstGeom prst="rect">
            <a:avLst/>
          </a:prstGeom>
        </p:spPr>
      </p:pic>
    </p:spTree>
    <p:extLst>
      <p:ext uri="{BB962C8B-B14F-4D97-AF65-F5344CB8AC3E}">
        <p14:creationId xmlns:p14="http://schemas.microsoft.com/office/powerpoint/2010/main" val="3445138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3A125-F62A-4414-8C35-969B08031E91}"/>
              </a:ext>
            </a:extLst>
          </p:cNvPr>
          <p:cNvSpPr>
            <a:spLocks noGrp="1"/>
          </p:cNvSpPr>
          <p:nvPr>
            <p:ph type="ctrTitle"/>
          </p:nvPr>
        </p:nvSpPr>
        <p:spPr>
          <a:xfrm>
            <a:off x="1524000" y="1122363"/>
            <a:ext cx="9144000" cy="2387600"/>
          </a:xfrm>
        </p:spPr>
        <p:txBody>
          <a:bodyPr anchor="b"/>
          <a:lstStyle>
            <a:lvl1pPr algn="l">
              <a:defRPr sz="4000">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9E717CC-8A03-440F-AA3D-011C9ED868FE}"/>
              </a:ext>
            </a:extLst>
          </p:cNvPr>
          <p:cNvSpPr>
            <a:spLocks noGrp="1"/>
          </p:cNvSpPr>
          <p:nvPr>
            <p:ph type="subTitle" idx="1"/>
          </p:nvPr>
        </p:nvSpPr>
        <p:spPr>
          <a:xfrm>
            <a:off x="1524000" y="3762000"/>
            <a:ext cx="9144000" cy="1026000"/>
          </a:xfrm>
        </p:spPr>
        <p:txBody>
          <a:bodyPr rIns="90000"/>
          <a:lstStyle>
            <a:lvl1pPr marL="0" indent="0" algn="l">
              <a:buNone/>
              <a:defRPr sz="24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a:p>
        </p:txBody>
      </p:sp>
      <p:pic>
        <p:nvPicPr>
          <p:cNvPr id="5" name="Picture 4" descr="Essex County Council logo">
            <a:extLst>
              <a:ext uri="{FF2B5EF4-FFF2-40B4-BE49-F238E27FC236}">
                <a16:creationId xmlns:a16="http://schemas.microsoft.com/office/drawing/2014/main" id="{5EF8C64B-87C9-4324-BA52-F16806A36D09}"/>
              </a:ext>
            </a:extLst>
          </p:cNvPr>
          <p:cNvPicPr>
            <a:picLocks noChangeAspect="1"/>
          </p:cNvPicPr>
          <p:nvPr userDrawn="1"/>
        </p:nvPicPr>
        <p:blipFill>
          <a:blip r:embed="rId2"/>
          <a:stretch>
            <a:fillRect/>
          </a:stretch>
        </p:blipFill>
        <p:spPr>
          <a:xfrm>
            <a:off x="10339650" y="5795381"/>
            <a:ext cx="1530351" cy="739107"/>
          </a:xfrm>
          <a:prstGeom prst="rect">
            <a:avLst/>
          </a:prstGeom>
        </p:spPr>
      </p:pic>
    </p:spTree>
    <p:extLst>
      <p:ext uri="{BB962C8B-B14F-4D97-AF65-F5344CB8AC3E}">
        <p14:creationId xmlns:p14="http://schemas.microsoft.com/office/powerpoint/2010/main" val="2058095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5" name="Text Placeholder 24">
            <a:extLst>
              <a:ext uri="{FF2B5EF4-FFF2-40B4-BE49-F238E27FC236}">
                <a16:creationId xmlns:a16="http://schemas.microsoft.com/office/drawing/2014/main" id="{568680E8-666B-4F1A-A78A-D59CAC0B5E17}"/>
              </a:ext>
            </a:extLst>
          </p:cNvPr>
          <p:cNvSpPr>
            <a:spLocks noGrp="1"/>
          </p:cNvSpPr>
          <p:nvPr>
            <p:ph type="body" sz="quarter" idx="29" hasCustomPrompt="1"/>
          </p:nvPr>
        </p:nvSpPr>
        <p:spPr>
          <a:xfrm>
            <a:off x="301625" y="17856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2" name="Title 1">
            <a:extLst>
              <a:ext uri="{FF2B5EF4-FFF2-40B4-BE49-F238E27FC236}">
                <a16:creationId xmlns:a16="http://schemas.microsoft.com/office/drawing/2014/main" id="{820A7E22-1A04-48F0-B5A3-0579B896D51D}"/>
              </a:ext>
            </a:extLst>
          </p:cNvPr>
          <p:cNvSpPr>
            <a:spLocks noGrp="1"/>
          </p:cNvSpPr>
          <p:nvPr>
            <p:ph type="title"/>
          </p:nvPr>
        </p:nvSpPr>
        <p:spPr>
          <a:xfrm>
            <a:off x="306000" y="257176"/>
            <a:ext cx="11552400" cy="1131722"/>
          </a:xfrm>
        </p:spPr>
        <p:txBody>
          <a:bodyPr/>
          <a:lstStyle>
            <a:lvl1pPr>
              <a:defRPr sz="4400"/>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66459289-9A9B-4863-88A8-800E51931FF1}"/>
              </a:ext>
            </a:extLst>
          </p:cNvPr>
          <p:cNvSpPr>
            <a:spLocks noGrp="1"/>
          </p:cNvSpPr>
          <p:nvPr>
            <p:ph type="dt" sz="half" idx="10"/>
          </p:nvPr>
        </p:nvSpPr>
        <p:spPr/>
        <p:txBody>
          <a:bodyPr/>
          <a:lstStyle/>
          <a:p>
            <a:fld id="{6DC218AA-0319-4184-85EC-54DD732B49C8}" type="datetime1">
              <a:rPr lang="en-GB" smtClean="0"/>
              <a:t>05/10/2022</a:t>
            </a:fld>
            <a:endParaRPr lang="en-GB"/>
          </a:p>
        </p:txBody>
      </p:sp>
      <p:sp>
        <p:nvSpPr>
          <p:cNvPr id="4" name="Footer Placeholder 3">
            <a:extLst>
              <a:ext uri="{FF2B5EF4-FFF2-40B4-BE49-F238E27FC236}">
                <a16:creationId xmlns:a16="http://schemas.microsoft.com/office/drawing/2014/main" id="{0BCD24F6-5900-4426-8CA6-5E5993830316}"/>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5" name="Slide Number Placeholder 4">
            <a:extLst>
              <a:ext uri="{FF2B5EF4-FFF2-40B4-BE49-F238E27FC236}">
                <a16:creationId xmlns:a16="http://schemas.microsoft.com/office/drawing/2014/main" id="{5AF9DEDD-F3C9-4DB9-8AB7-9B9FAE58AD22}"/>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
        <p:nvSpPr>
          <p:cNvPr id="9" name="Text Placeholder 8">
            <a:extLst>
              <a:ext uri="{FF2B5EF4-FFF2-40B4-BE49-F238E27FC236}">
                <a16:creationId xmlns:a16="http://schemas.microsoft.com/office/drawing/2014/main" id="{3CFCCB34-DDF7-4318-9C93-3CA1912F6208}"/>
              </a:ext>
            </a:extLst>
          </p:cNvPr>
          <p:cNvSpPr>
            <a:spLocks noGrp="1"/>
          </p:cNvSpPr>
          <p:nvPr>
            <p:ph type="body" sz="quarter" idx="14"/>
          </p:nvPr>
        </p:nvSpPr>
        <p:spPr>
          <a:xfrm>
            <a:off x="1310400" y="1785938"/>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11" name="Text Placeholder 8">
            <a:extLst>
              <a:ext uri="{FF2B5EF4-FFF2-40B4-BE49-F238E27FC236}">
                <a16:creationId xmlns:a16="http://schemas.microsoft.com/office/drawing/2014/main" id="{75F07E28-6A00-4FDD-A725-52B4301AAE95}"/>
              </a:ext>
            </a:extLst>
          </p:cNvPr>
          <p:cNvSpPr>
            <a:spLocks noGrp="1"/>
          </p:cNvSpPr>
          <p:nvPr>
            <p:ph type="body" sz="quarter" idx="16"/>
          </p:nvPr>
        </p:nvSpPr>
        <p:spPr>
          <a:xfrm>
            <a:off x="1310400" y="29520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13" name="Text Placeholder 8">
            <a:extLst>
              <a:ext uri="{FF2B5EF4-FFF2-40B4-BE49-F238E27FC236}">
                <a16:creationId xmlns:a16="http://schemas.microsoft.com/office/drawing/2014/main" id="{95350E13-471F-4950-B14C-729E49A8168C}"/>
              </a:ext>
            </a:extLst>
          </p:cNvPr>
          <p:cNvSpPr>
            <a:spLocks noGrp="1"/>
          </p:cNvSpPr>
          <p:nvPr>
            <p:ph type="body" sz="quarter" idx="18"/>
          </p:nvPr>
        </p:nvSpPr>
        <p:spPr>
          <a:xfrm>
            <a:off x="1310400" y="41904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15" name="Text Placeholder 8">
            <a:extLst>
              <a:ext uri="{FF2B5EF4-FFF2-40B4-BE49-F238E27FC236}">
                <a16:creationId xmlns:a16="http://schemas.microsoft.com/office/drawing/2014/main" id="{7A2EF067-1F3F-4B12-8615-D23C15BB6F05}"/>
              </a:ext>
            </a:extLst>
          </p:cNvPr>
          <p:cNvSpPr>
            <a:spLocks noGrp="1"/>
          </p:cNvSpPr>
          <p:nvPr>
            <p:ph type="body" sz="quarter" idx="20"/>
          </p:nvPr>
        </p:nvSpPr>
        <p:spPr>
          <a:xfrm>
            <a:off x="1310400" y="53928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17" name="Text Placeholder 8">
            <a:extLst>
              <a:ext uri="{FF2B5EF4-FFF2-40B4-BE49-F238E27FC236}">
                <a16:creationId xmlns:a16="http://schemas.microsoft.com/office/drawing/2014/main" id="{471A5A04-368F-48F2-8E4A-166561D38E0B}"/>
              </a:ext>
            </a:extLst>
          </p:cNvPr>
          <p:cNvSpPr>
            <a:spLocks noGrp="1"/>
          </p:cNvSpPr>
          <p:nvPr>
            <p:ph type="body" sz="quarter" idx="22"/>
          </p:nvPr>
        </p:nvSpPr>
        <p:spPr>
          <a:xfrm>
            <a:off x="7214400" y="1785938"/>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19" name="Text Placeholder 8">
            <a:extLst>
              <a:ext uri="{FF2B5EF4-FFF2-40B4-BE49-F238E27FC236}">
                <a16:creationId xmlns:a16="http://schemas.microsoft.com/office/drawing/2014/main" id="{C2150ACD-AEB1-460D-9C24-43251BCA8CC4}"/>
              </a:ext>
            </a:extLst>
          </p:cNvPr>
          <p:cNvSpPr>
            <a:spLocks noGrp="1"/>
          </p:cNvSpPr>
          <p:nvPr>
            <p:ph type="body" sz="quarter" idx="24"/>
          </p:nvPr>
        </p:nvSpPr>
        <p:spPr>
          <a:xfrm>
            <a:off x="7214400" y="29520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21" name="Text Placeholder 8">
            <a:extLst>
              <a:ext uri="{FF2B5EF4-FFF2-40B4-BE49-F238E27FC236}">
                <a16:creationId xmlns:a16="http://schemas.microsoft.com/office/drawing/2014/main" id="{67EBB98E-DD76-4352-AAA2-87D48F8818D8}"/>
              </a:ext>
            </a:extLst>
          </p:cNvPr>
          <p:cNvSpPr>
            <a:spLocks noGrp="1"/>
          </p:cNvSpPr>
          <p:nvPr>
            <p:ph type="body" sz="quarter" idx="26"/>
          </p:nvPr>
        </p:nvSpPr>
        <p:spPr>
          <a:xfrm>
            <a:off x="7214400" y="41904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23" name="Text Placeholder 8">
            <a:extLst>
              <a:ext uri="{FF2B5EF4-FFF2-40B4-BE49-F238E27FC236}">
                <a16:creationId xmlns:a16="http://schemas.microsoft.com/office/drawing/2014/main" id="{93AC6C7A-B293-469A-8731-D27D97BF3C1A}"/>
              </a:ext>
            </a:extLst>
          </p:cNvPr>
          <p:cNvSpPr>
            <a:spLocks noGrp="1"/>
          </p:cNvSpPr>
          <p:nvPr>
            <p:ph type="body" sz="quarter" idx="28"/>
          </p:nvPr>
        </p:nvSpPr>
        <p:spPr>
          <a:xfrm>
            <a:off x="7214400" y="53928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26" name="Text Placeholder 24">
            <a:extLst>
              <a:ext uri="{FF2B5EF4-FFF2-40B4-BE49-F238E27FC236}">
                <a16:creationId xmlns:a16="http://schemas.microsoft.com/office/drawing/2014/main" id="{B6A3B345-E852-4B4B-9D8E-1A9B25ABAB28}"/>
              </a:ext>
            </a:extLst>
          </p:cNvPr>
          <p:cNvSpPr>
            <a:spLocks noGrp="1"/>
          </p:cNvSpPr>
          <p:nvPr>
            <p:ph type="body" sz="quarter" idx="30" hasCustomPrompt="1"/>
          </p:nvPr>
        </p:nvSpPr>
        <p:spPr>
          <a:xfrm>
            <a:off x="301625" y="2951662"/>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27" name="Text Placeholder 24">
            <a:extLst>
              <a:ext uri="{FF2B5EF4-FFF2-40B4-BE49-F238E27FC236}">
                <a16:creationId xmlns:a16="http://schemas.microsoft.com/office/drawing/2014/main" id="{BEE9308F-D5EE-4D3D-9C47-B58F134A7962}"/>
              </a:ext>
            </a:extLst>
          </p:cNvPr>
          <p:cNvSpPr>
            <a:spLocks noGrp="1"/>
          </p:cNvSpPr>
          <p:nvPr>
            <p:ph type="body" sz="quarter" idx="31" hasCustomPrompt="1"/>
          </p:nvPr>
        </p:nvSpPr>
        <p:spPr>
          <a:xfrm>
            <a:off x="301625" y="41904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28" name="Text Placeholder 24">
            <a:extLst>
              <a:ext uri="{FF2B5EF4-FFF2-40B4-BE49-F238E27FC236}">
                <a16:creationId xmlns:a16="http://schemas.microsoft.com/office/drawing/2014/main" id="{80E08A42-0F58-446B-94C2-AB973E93BC24}"/>
              </a:ext>
            </a:extLst>
          </p:cNvPr>
          <p:cNvSpPr>
            <a:spLocks noGrp="1"/>
          </p:cNvSpPr>
          <p:nvPr>
            <p:ph type="body" sz="quarter" idx="32" hasCustomPrompt="1"/>
          </p:nvPr>
        </p:nvSpPr>
        <p:spPr>
          <a:xfrm>
            <a:off x="301625" y="53928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29" name="Text Placeholder 24">
            <a:extLst>
              <a:ext uri="{FF2B5EF4-FFF2-40B4-BE49-F238E27FC236}">
                <a16:creationId xmlns:a16="http://schemas.microsoft.com/office/drawing/2014/main" id="{E7359723-D7AB-4162-B5D6-542FE57ED2D3}"/>
              </a:ext>
            </a:extLst>
          </p:cNvPr>
          <p:cNvSpPr>
            <a:spLocks noGrp="1"/>
          </p:cNvSpPr>
          <p:nvPr>
            <p:ph type="body" sz="quarter" idx="33" hasCustomPrompt="1"/>
          </p:nvPr>
        </p:nvSpPr>
        <p:spPr>
          <a:xfrm>
            <a:off x="6210000" y="17856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30" name="Text Placeholder 24">
            <a:extLst>
              <a:ext uri="{FF2B5EF4-FFF2-40B4-BE49-F238E27FC236}">
                <a16:creationId xmlns:a16="http://schemas.microsoft.com/office/drawing/2014/main" id="{875B2E40-430D-4757-B86D-915E7CF82E41}"/>
              </a:ext>
            </a:extLst>
          </p:cNvPr>
          <p:cNvSpPr>
            <a:spLocks noGrp="1"/>
          </p:cNvSpPr>
          <p:nvPr>
            <p:ph type="body" sz="quarter" idx="34" hasCustomPrompt="1"/>
          </p:nvPr>
        </p:nvSpPr>
        <p:spPr>
          <a:xfrm>
            <a:off x="6210000" y="2951662"/>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31" name="Text Placeholder 24">
            <a:extLst>
              <a:ext uri="{FF2B5EF4-FFF2-40B4-BE49-F238E27FC236}">
                <a16:creationId xmlns:a16="http://schemas.microsoft.com/office/drawing/2014/main" id="{8B12E074-12DD-4906-AD45-6A5A25508A56}"/>
              </a:ext>
            </a:extLst>
          </p:cNvPr>
          <p:cNvSpPr>
            <a:spLocks noGrp="1"/>
          </p:cNvSpPr>
          <p:nvPr>
            <p:ph type="body" sz="quarter" idx="35" hasCustomPrompt="1"/>
          </p:nvPr>
        </p:nvSpPr>
        <p:spPr>
          <a:xfrm>
            <a:off x="6210000" y="41904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32" name="Text Placeholder 24">
            <a:extLst>
              <a:ext uri="{FF2B5EF4-FFF2-40B4-BE49-F238E27FC236}">
                <a16:creationId xmlns:a16="http://schemas.microsoft.com/office/drawing/2014/main" id="{BF4BB1D9-FC03-4090-9F94-EF8BEAC5C149}"/>
              </a:ext>
            </a:extLst>
          </p:cNvPr>
          <p:cNvSpPr>
            <a:spLocks noGrp="1"/>
          </p:cNvSpPr>
          <p:nvPr>
            <p:ph type="body" sz="quarter" idx="36" hasCustomPrompt="1"/>
          </p:nvPr>
        </p:nvSpPr>
        <p:spPr>
          <a:xfrm>
            <a:off x="6210000" y="53928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Tree>
    <p:extLst>
      <p:ext uri="{BB962C8B-B14F-4D97-AF65-F5344CB8AC3E}">
        <p14:creationId xmlns:p14="http://schemas.microsoft.com/office/powerpoint/2010/main" val="3905210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Cover Pag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E15C-E1A1-4B98-8BD9-208FCE928995}"/>
              </a:ext>
            </a:extLst>
          </p:cNvPr>
          <p:cNvSpPr>
            <a:spLocks noGrp="1"/>
          </p:cNvSpPr>
          <p:nvPr>
            <p:ph type="title"/>
          </p:nvPr>
        </p:nvSpPr>
        <p:spPr>
          <a:xfrm>
            <a:off x="5328000" y="2149200"/>
            <a:ext cx="6282000" cy="1602000"/>
          </a:xfrm>
        </p:spPr>
        <p:txBody>
          <a:bodyPr anchor="b"/>
          <a:lstStyle>
            <a:lvl1pPr>
              <a:defRPr sz="5400">
                <a:solidFill>
                  <a:schemeClr val="bg1"/>
                </a:solidFill>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17DA4A9-7C4E-478D-A8E5-F8B8B1B3633C}"/>
              </a:ext>
            </a:extLst>
          </p:cNvPr>
          <p:cNvSpPr>
            <a:spLocks noGrp="1"/>
          </p:cNvSpPr>
          <p:nvPr>
            <p:ph type="body" idx="1"/>
          </p:nvPr>
        </p:nvSpPr>
        <p:spPr>
          <a:xfrm>
            <a:off x="5328000" y="4136400"/>
            <a:ext cx="6282000" cy="2012400"/>
          </a:xfrm>
        </p:spPr>
        <p:txBody>
          <a:bodyPr/>
          <a:lstStyle>
            <a:lvl1pPr marL="0" indent="0">
              <a:buNone/>
              <a:defRPr sz="4000">
                <a:solidFill>
                  <a:schemeClr val="bg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pic>
        <p:nvPicPr>
          <p:cNvPr id="8" name="Picture 7">
            <a:extLst>
              <a:ext uri="{FF2B5EF4-FFF2-40B4-BE49-F238E27FC236}">
                <a16:creationId xmlns:a16="http://schemas.microsoft.com/office/drawing/2014/main" id="{DCFCB315-E196-452C-8413-F646CF5C916D}"/>
              </a:ext>
              <a:ext uri="{C183D7F6-B498-43B3-948B-1728B52AA6E4}">
                <adec:decorative xmlns:adec="http://schemas.microsoft.com/office/drawing/2017/decorative" val="1"/>
              </a:ext>
            </a:extLst>
          </p:cNvPr>
          <p:cNvPicPr>
            <a:picLocks noChangeAspect="1"/>
          </p:cNvPicPr>
          <p:nvPr userDrawn="1"/>
        </p:nvPicPr>
        <p:blipFill rotWithShape="1">
          <a:blip r:embed="rId2"/>
          <a:srcRect l="10909" b="7829"/>
          <a:stretch/>
        </p:blipFill>
        <p:spPr>
          <a:xfrm>
            <a:off x="2" y="3104151"/>
            <a:ext cx="4457105" cy="3753853"/>
          </a:xfrm>
          <a:prstGeom prst="rect">
            <a:avLst/>
          </a:prstGeom>
        </p:spPr>
      </p:pic>
    </p:spTree>
    <p:extLst>
      <p:ext uri="{BB962C8B-B14F-4D97-AF65-F5344CB8AC3E}">
        <p14:creationId xmlns:p14="http://schemas.microsoft.com/office/powerpoint/2010/main" val="1159292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51428-98EF-4EA7-8B53-95D6FD388998}"/>
              </a:ext>
            </a:extLst>
          </p:cNvPr>
          <p:cNvSpPr>
            <a:spLocks noGrp="1"/>
          </p:cNvSpPr>
          <p:nvPr>
            <p:ph type="title"/>
          </p:nvPr>
        </p:nvSpPr>
        <p:spPr>
          <a:xfrm>
            <a:off x="1062000" y="1252800"/>
            <a:ext cx="4467600" cy="2176200"/>
          </a:xfrm>
        </p:spPr>
        <p:txBody>
          <a:bodyPr anchor="t" anchorCtr="0"/>
          <a:lstStyle>
            <a:lvl1pPr>
              <a:defRPr sz="2900"/>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B4106DD8-7948-4C50-8639-F46F08C3AE56}"/>
              </a:ext>
            </a:extLst>
          </p:cNvPr>
          <p:cNvSpPr>
            <a:spLocks noGrp="1"/>
          </p:cNvSpPr>
          <p:nvPr>
            <p:ph type="dt" sz="half" idx="10"/>
          </p:nvPr>
        </p:nvSpPr>
        <p:spPr/>
        <p:txBody>
          <a:bodyPr/>
          <a:lstStyle/>
          <a:p>
            <a:fld id="{29D5E15D-C647-44B0-9FBF-6F4C1B356057}" type="datetime1">
              <a:rPr lang="en-GB" smtClean="0"/>
              <a:t>05/10/2022</a:t>
            </a:fld>
            <a:endParaRPr lang="en-GB"/>
          </a:p>
        </p:txBody>
      </p:sp>
      <p:sp>
        <p:nvSpPr>
          <p:cNvPr id="4" name="Footer Placeholder 3">
            <a:extLst>
              <a:ext uri="{FF2B5EF4-FFF2-40B4-BE49-F238E27FC236}">
                <a16:creationId xmlns:a16="http://schemas.microsoft.com/office/drawing/2014/main" id="{CAB5D05F-13B2-4DDE-AEE5-2FFBC910F1B2}"/>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5" name="Slide Number Placeholder 4">
            <a:extLst>
              <a:ext uri="{FF2B5EF4-FFF2-40B4-BE49-F238E27FC236}">
                <a16:creationId xmlns:a16="http://schemas.microsoft.com/office/drawing/2014/main" id="{C7CA3DFD-1456-4660-8744-18148456CA8C}"/>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cxnSp>
        <p:nvCxnSpPr>
          <p:cNvPr id="6" name="Straight Connector 5">
            <a:extLst>
              <a:ext uri="{FF2B5EF4-FFF2-40B4-BE49-F238E27FC236}">
                <a16:creationId xmlns:a16="http://schemas.microsoft.com/office/drawing/2014/main" id="{1E701184-D5F5-4AF5-B171-04B46C4EF918}"/>
              </a:ext>
            </a:extLst>
          </p:cNvPr>
          <p:cNvCxnSpPr>
            <a:cxnSpLocks/>
          </p:cNvCxnSpPr>
          <p:nvPr userDrawn="1"/>
        </p:nvCxnSpPr>
        <p:spPr>
          <a:xfrm>
            <a:off x="6080927" y="1212577"/>
            <a:ext cx="0" cy="39358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4F6BDD9D-CE1E-401B-B998-ED51586F712F}"/>
              </a:ext>
            </a:extLst>
          </p:cNvPr>
          <p:cNvSpPr>
            <a:spLocks noGrp="1"/>
          </p:cNvSpPr>
          <p:nvPr>
            <p:ph type="body" sz="quarter" idx="13"/>
          </p:nvPr>
        </p:nvSpPr>
        <p:spPr>
          <a:xfrm>
            <a:off x="6321600" y="1252804"/>
            <a:ext cx="4467600" cy="3353067"/>
          </a:xfrm>
        </p:spPr>
        <p:txBody>
          <a:bodyPr/>
          <a:lstStyle>
            <a:lvl1pPr marL="0" indent="0">
              <a:buNone/>
              <a:defRPr sz="3600" b="1"/>
            </a:lvl1pPr>
          </a:lstStyle>
          <a:p>
            <a:pPr lvl="0"/>
            <a:r>
              <a:rPr lang="en-US"/>
              <a:t>Click to edit Master text styles</a:t>
            </a:r>
            <a:endParaRPr lang="en-GB"/>
          </a:p>
        </p:txBody>
      </p:sp>
      <p:sp>
        <p:nvSpPr>
          <p:cNvPr id="11" name="Text Placeholder 10">
            <a:extLst>
              <a:ext uri="{FF2B5EF4-FFF2-40B4-BE49-F238E27FC236}">
                <a16:creationId xmlns:a16="http://schemas.microsoft.com/office/drawing/2014/main" id="{75A4B8D9-1F1E-4251-87E0-DCB69C9FDA5D}"/>
              </a:ext>
            </a:extLst>
          </p:cNvPr>
          <p:cNvSpPr>
            <a:spLocks noGrp="1"/>
          </p:cNvSpPr>
          <p:nvPr>
            <p:ph type="body" sz="quarter" idx="14"/>
          </p:nvPr>
        </p:nvSpPr>
        <p:spPr>
          <a:xfrm>
            <a:off x="6321602" y="4776642"/>
            <a:ext cx="4467599" cy="371828"/>
          </a:xfrm>
        </p:spPr>
        <p:txBody>
          <a:bodyPr/>
          <a:lstStyle>
            <a:lvl1pPr marL="0" indent="0">
              <a:buNone/>
              <a:defRPr sz="2000"/>
            </a:lvl1pPr>
          </a:lstStyle>
          <a:p>
            <a:pPr lvl="0"/>
            <a:r>
              <a:rPr lang="en-US"/>
              <a:t>Click to edit Master text styles</a:t>
            </a:r>
            <a:endParaRPr lang="en-GB"/>
          </a:p>
        </p:txBody>
      </p:sp>
    </p:spTree>
    <p:extLst>
      <p:ext uri="{BB962C8B-B14F-4D97-AF65-F5344CB8AC3E}">
        <p14:creationId xmlns:p14="http://schemas.microsoft.com/office/powerpoint/2010/main" val="2853202542"/>
      </p:ext>
    </p:extLst>
  </p:cSld>
  <p:clrMapOvr>
    <a:masterClrMapping/>
  </p:clrMapOvr>
  <p:extLst>
    <p:ext uri="{DCECCB84-F9BA-43D5-87BE-67443E8EF086}">
      <p15:sldGuideLst xmlns:p15="http://schemas.microsoft.com/office/powerpoint/2012/main">
        <p15:guide id="1" orient="horz" pos="85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and Obje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C2F8-7688-4288-9199-BB2C3EBE8BAB}"/>
              </a:ext>
            </a:extLst>
          </p:cNvPr>
          <p:cNvSpPr>
            <a:spLocks noGrp="1"/>
          </p:cNvSpPr>
          <p:nvPr>
            <p:ph type="title"/>
          </p:nvPr>
        </p:nvSpPr>
        <p:spPr>
          <a:xfrm>
            <a:off x="306000" y="537804"/>
            <a:ext cx="5428800" cy="540000"/>
          </a:xfrm>
        </p:spPr>
        <p:txBody>
          <a:bodyPr/>
          <a:lstStyle>
            <a:lvl1pPr>
              <a:lnSpc>
                <a:spcPct val="100000"/>
              </a:lnSpc>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68E8D95-4D94-4F30-835D-3FF40188D1D6}"/>
              </a:ext>
            </a:extLst>
          </p:cNvPr>
          <p:cNvSpPr>
            <a:spLocks noGrp="1"/>
          </p:cNvSpPr>
          <p:nvPr>
            <p:ph sz="half" idx="1"/>
          </p:nvPr>
        </p:nvSpPr>
        <p:spPr>
          <a:xfrm>
            <a:off x="306000" y="1265650"/>
            <a:ext cx="5428800" cy="4912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Content Placeholder 10">
            <a:extLst>
              <a:ext uri="{FF2B5EF4-FFF2-40B4-BE49-F238E27FC236}">
                <a16:creationId xmlns:a16="http://schemas.microsoft.com/office/drawing/2014/main" id="{486A8442-B40B-4D24-9029-4E6108BD5EFD}"/>
              </a:ext>
            </a:extLst>
          </p:cNvPr>
          <p:cNvSpPr>
            <a:spLocks noGrp="1"/>
          </p:cNvSpPr>
          <p:nvPr>
            <p:ph sz="quarter" idx="13" hasCustomPrompt="1"/>
          </p:nvPr>
        </p:nvSpPr>
        <p:spPr>
          <a:xfrm>
            <a:off x="6459538" y="130175"/>
            <a:ext cx="5722937" cy="6165850"/>
          </a:xfrm>
        </p:spPr>
        <p:txBody>
          <a:bodyPr/>
          <a:lstStyle>
            <a:lvl1pPr>
              <a:defRPr/>
            </a:lvl1pPr>
          </a:lstStyle>
          <a:p>
            <a:pPr lvl="0"/>
            <a:r>
              <a:rPr lang="en-US"/>
              <a:t>Object</a:t>
            </a:r>
            <a:endParaRPr lang="en-GB"/>
          </a:p>
        </p:txBody>
      </p:sp>
      <p:sp>
        <p:nvSpPr>
          <p:cNvPr id="6" name="Footer Placeholder 5">
            <a:extLst>
              <a:ext uri="{FF2B5EF4-FFF2-40B4-BE49-F238E27FC236}">
                <a16:creationId xmlns:a16="http://schemas.microsoft.com/office/drawing/2014/main" id="{8B9E4A27-53E6-48EA-A37A-F875441579D5}"/>
              </a:ext>
            </a:extLst>
          </p:cNvPr>
          <p:cNvSpPr>
            <a:spLocks noGrp="1"/>
          </p:cNvSpPr>
          <p:nvPr>
            <p:ph type="ftr" sz="quarter" idx="11"/>
          </p:nvPr>
        </p:nvSpPr>
        <p:spPr/>
        <p:txBody>
          <a:bodyPr/>
          <a:lstStyle/>
          <a:p>
            <a:r>
              <a:rPr lang="en-GB"/>
              <a:t>Produced by Essex County Council Strategy Insight and Engagement</a:t>
            </a:r>
          </a:p>
        </p:txBody>
      </p:sp>
      <p:sp>
        <p:nvSpPr>
          <p:cNvPr id="5" name="Date Placeholder 4">
            <a:extLst>
              <a:ext uri="{FF2B5EF4-FFF2-40B4-BE49-F238E27FC236}">
                <a16:creationId xmlns:a16="http://schemas.microsoft.com/office/drawing/2014/main" id="{15AACAD1-372D-4F71-B337-F9A7F3B5CC47}"/>
              </a:ext>
            </a:extLst>
          </p:cNvPr>
          <p:cNvSpPr>
            <a:spLocks noGrp="1"/>
          </p:cNvSpPr>
          <p:nvPr>
            <p:ph type="dt" sz="half" idx="10"/>
          </p:nvPr>
        </p:nvSpPr>
        <p:spPr/>
        <p:txBody>
          <a:bodyPr/>
          <a:lstStyle/>
          <a:p>
            <a:fld id="{F260B2A5-7D25-4EFB-8691-668AB5BA651F}" type="datetime1">
              <a:rPr lang="en-GB" smtClean="0"/>
              <a:t>05/10/2022</a:t>
            </a:fld>
            <a:endParaRPr lang="en-GB"/>
          </a:p>
        </p:txBody>
      </p:sp>
      <p:sp>
        <p:nvSpPr>
          <p:cNvPr id="7" name="Slide Number Placeholder 6">
            <a:extLst>
              <a:ext uri="{FF2B5EF4-FFF2-40B4-BE49-F238E27FC236}">
                <a16:creationId xmlns:a16="http://schemas.microsoft.com/office/drawing/2014/main" id="{B769B38E-C211-4169-B9DE-CE7CAB4E9802}"/>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26781521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message and obje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C2F8-7688-4288-9199-BB2C3EBE8BAB}"/>
              </a:ext>
            </a:extLst>
          </p:cNvPr>
          <p:cNvSpPr>
            <a:spLocks noGrp="1"/>
          </p:cNvSpPr>
          <p:nvPr>
            <p:ph type="title"/>
          </p:nvPr>
        </p:nvSpPr>
        <p:spPr>
          <a:xfrm>
            <a:off x="306000" y="257175"/>
            <a:ext cx="11552400" cy="712368"/>
          </a:xfrm>
        </p:spPr>
        <p:txBody>
          <a:bodyPr/>
          <a:lstStyle>
            <a:lvl1pPr>
              <a:lnSpc>
                <a:spcPct val="100000"/>
              </a:lnSpc>
              <a:defRPr>
                <a:solidFill>
                  <a:schemeClr val="tx1"/>
                </a:solid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68E8D95-4D94-4F30-835D-3FF40188D1D6}"/>
              </a:ext>
            </a:extLst>
          </p:cNvPr>
          <p:cNvSpPr>
            <a:spLocks noGrp="1"/>
          </p:cNvSpPr>
          <p:nvPr>
            <p:ph sz="half" idx="1"/>
          </p:nvPr>
        </p:nvSpPr>
        <p:spPr>
          <a:xfrm>
            <a:off x="306000" y="1261404"/>
            <a:ext cx="3888000" cy="2059200"/>
          </a:xfrm>
        </p:spPr>
        <p:txBody>
          <a:bodyPr/>
          <a:lstStyle>
            <a:lvl1pPr>
              <a:defRPr sz="3600" b="1"/>
            </a:lvl1pPr>
          </a:lstStyle>
          <a:p>
            <a:pPr lvl="0"/>
            <a:r>
              <a:rPr lang="en-US"/>
              <a:t>Click to edit Master text styles</a:t>
            </a:r>
            <a:endParaRPr lang="en-GB"/>
          </a:p>
        </p:txBody>
      </p:sp>
      <p:sp>
        <p:nvSpPr>
          <p:cNvPr id="5" name="Date Placeholder 4">
            <a:extLst>
              <a:ext uri="{FF2B5EF4-FFF2-40B4-BE49-F238E27FC236}">
                <a16:creationId xmlns:a16="http://schemas.microsoft.com/office/drawing/2014/main" id="{15AACAD1-372D-4F71-B337-F9A7F3B5CC47}"/>
              </a:ext>
            </a:extLst>
          </p:cNvPr>
          <p:cNvSpPr>
            <a:spLocks noGrp="1"/>
          </p:cNvSpPr>
          <p:nvPr>
            <p:ph type="dt" sz="half" idx="10"/>
          </p:nvPr>
        </p:nvSpPr>
        <p:spPr/>
        <p:txBody>
          <a:bodyPr/>
          <a:lstStyle/>
          <a:p>
            <a:fld id="{600613A6-A489-428B-9466-BB2CA556283B}" type="datetime1">
              <a:rPr lang="en-GB" smtClean="0"/>
              <a:t>05/10/2022</a:t>
            </a:fld>
            <a:endParaRPr lang="en-GB"/>
          </a:p>
        </p:txBody>
      </p:sp>
      <p:sp>
        <p:nvSpPr>
          <p:cNvPr id="6" name="Footer Placeholder 5">
            <a:extLst>
              <a:ext uri="{FF2B5EF4-FFF2-40B4-BE49-F238E27FC236}">
                <a16:creationId xmlns:a16="http://schemas.microsoft.com/office/drawing/2014/main" id="{8B9E4A27-53E6-48EA-A37A-F875441579D5}"/>
              </a:ext>
            </a:extLst>
          </p:cNvPr>
          <p:cNvSpPr>
            <a:spLocks noGrp="1"/>
          </p:cNvSpPr>
          <p:nvPr>
            <p:ph type="ftr" sz="quarter" idx="11"/>
          </p:nvPr>
        </p:nvSpPr>
        <p:spPr/>
        <p:txBody>
          <a:bodyPr/>
          <a:lstStyle/>
          <a:p>
            <a:r>
              <a:rPr lang="en-GB"/>
              <a:t>Produced by Essex County Council Strategy Insight and Engagement</a:t>
            </a:r>
          </a:p>
        </p:txBody>
      </p:sp>
      <p:sp>
        <p:nvSpPr>
          <p:cNvPr id="7" name="Slide Number Placeholder 6">
            <a:extLst>
              <a:ext uri="{FF2B5EF4-FFF2-40B4-BE49-F238E27FC236}">
                <a16:creationId xmlns:a16="http://schemas.microsoft.com/office/drawing/2014/main" id="{B769B38E-C211-4169-B9DE-CE7CAB4E9802}"/>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
        <p:nvSpPr>
          <p:cNvPr id="9" name="Content Placeholder 3" descr="Add description of object (table/graph/picture, etc)">
            <a:extLst>
              <a:ext uri="{FF2B5EF4-FFF2-40B4-BE49-F238E27FC236}">
                <a16:creationId xmlns:a16="http://schemas.microsoft.com/office/drawing/2014/main" id="{67B85DDB-4159-4BB4-A59E-5BE213A7443F}"/>
              </a:ext>
            </a:extLst>
          </p:cNvPr>
          <p:cNvSpPr>
            <a:spLocks noGrp="1"/>
          </p:cNvSpPr>
          <p:nvPr>
            <p:ph sz="half" idx="2"/>
          </p:nvPr>
        </p:nvSpPr>
        <p:spPr>
          <a:xfrm>
            <a:off x="4471200" y="1249363"/>
            <a:ext cx="7393775" cy="4929188"/>
          </a:xfrm>
          <a:prstGeom prst="rect">
            <a:avLst/>
          </a:prstGeom>
        </p:spPr>
        <p:txBody>
          <a:bodyPr/>
          <a:lstStyle>
            <a:lvl1pPr>
              <a:buNone/>
              <a:defRPr/>
            </a:lvl1pPr>
          </a:lstStyle>
          <a:p>
            <a:pPr lvl="0"/>
            <a:endParaRPr lang="en-US"/>
          </a:p>
        </p:txBody>
      </p:sp>
      <p:sp>
        <p:nvSpPr>
          <p:cNvPr id="8" name="Text Placeholder 7">
            <a:extLst>
              <a:ext uri="{FF2B5EF4-FFF2-40B4-BE49-F238E27FC236}">
                <a16:creationId xmlns:a16="http://schemas.microsoft.com/office/drawing/2014/main" id="{9682420F-7E00-4112-B16C-8B3BEE01681E}"/>
              </a:ext>
            </a:extLst>
          </p:cNvPr>
          <p:cNvSpPr>
            <a:spLocks noGrp="1"/>
          </p:cNvSpPr>
          <p:nvPr>
            <p:ph type="body" sz="quarter" idx="13"/>
          </p:nvPr>
        </p:nvSpPr>
        <p:spPr>
          <a:xfrm>
            <a:off x="0" y="3430800"/>
            <a:ext cx="4471200" cy="2747751"/>
          </a:xfrm>
          <a:solidFill>
            <a:schemeClr val="accent1"/>
          </a:solidFill>
        </p:spPr>
        <p:txBody>
          <a:bodyPr lIns="468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945019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ey message and object v2">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7605798-CE35-4206-A97D-EB4777053B4B}"/>
              </a:ext>
              <a:ext uri="{C183D7F6-B498-43B3-948B-1728B52AA6E4}">
                <adec:decorative xmlns:adec="http://schemas.microsoft.com/office/drawing/2017/decorative" val="1"/>
              </a:ext>
            </a:extLst>
          </p:cNvPr>
          <p:cNvSpPr/>
          <p:nvPr userDrawn="1"/>
        </p:nvSpPr>
        <p:spPr>
          <a:xfrm>
            <a:off x="0" y="2754488"/>
            <a:ext cx="6096000" cy="4103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itle 1">
            <a:extLst>
              <a:ext uri="{FF2B5EF4-FFF2-40B4-BE49-F238E27FC236}">
                <a16:creationId xmlns:a16="http://schemas.microsoft.com/office/drawing/2014/main" id="{AC34E1A6-9EC2-468E-98F7-98901A8D1A5B}"/>
              </a:ext>
            </a:extLst>
          </p:cNvPr>
          <p:cNvSpPr>
            <a:spLocks noGrp="1"/>
          </p:cNvSpPr>
          <p:nvPr>
            <p:ph type="title"/>
          </p:nvPr>
        </p:nvSpPr>
        <p:spPr>
          <a:xfrm>
            <a:off x="306000" y="252000"/>
            <a:ext cx="5428800" cy="820800"/>
          </a:xfrm>
        </p:spPr>
        <p:txBody>
          <a:bodyPr vert="horz" lIns="90000" tIns="45720" rIns="90000" bIns="0" rtlCol="0" anchor="b" anchorCtr="0">
            <a:normAutofit/>
          </a:bodyPr>
          <a:lstStyle>
            <a:lvl1pPr>
              <a:defRPr lang="en-GB">
                <a:solidFill>
                  <a:schemeClr val="tx1"/>
                </a:solidFill>
              </a:defRPr>
            </a:lvl1pPr>
          </a:lstStyle>
          <a:p>
            <a:pPr lvl="0">
              <a:lnSpc>
                <a:spcPct val="100000"/>
              </a:lnSpc>
            </a:pPr>
            <a:r>
              <a:rPr lang="en-US"/>
              <a:t>Click to edit Master title style</a:t>
            </a:r>
            <a:endParaRPr lang="en-GB"/>
          </a:p>
        </p:txBody>
      </p:sp>
      <p:sp>
        <p:nvSpPr>
          <p:cNvPr id="7" name="Content Placeholder 6">
            <a:extLst>
              <a:ext uri="{FF2B5EF4-FFF2-40B4-BE49-F238E27FC236}">
                <a16:creationId xmlns:a16="http://schemas.microsoft.com/office/drawing/2014/main" id="{926F895B-32EE-4C42-A771-15E886F401D7}"/>
              </a:ext>
            </a:extLst>
          </p:cNvPr>
          <p:cNvSpPr>
            <a:spLocks noGrp="1"/>
          </p:cNvSpPr>
          <p:nvPr>
            <p:ph sz="quarter" idx="13"/>
          </p:nvPr>
        </p:nvSpPr>
        <p:spPr>
          <a:xfrm>
            <a:off x="301625" y="1260938"/>
            <a:ext cx="5429251" cy="1375200"/>
          </a:xfrm>
        </p:spPr>
        <p:txBody>
          <a:bodyPr/>
          <a:lstStyle>
            <a:lvl1pPr marL="0" indent="0">
              <a:buNone/>
              <a:defRPr sz="2400" b="1">
                <a:solidFill>
                  <a:schemeClr val="accent1"/>
                </a:solidFill>
              </a:defRPr>
            </a:lvl1pPr>
          </a:lstStyle>
          <a:p>
            <a:pPr lvl="0"/>
            <a:r>
              <a:rPr lang="en-US"/>
              <a:t>Click to edit Master text styles</a:t>
            </a:r>
            <a:endParaRPr lang="en-GB"/>
          </a:p>
        </p:txBody>
      </p:sp>
      <p:sp>
        <p:nvSpPr>
          <p:cNvPr id="14" name="Content Placeholder 13">
            <a:extLst>
              <a:ext uri="{FF2B5EF4-FFF2-40B4-BE49-F238E27FC236}">
                <a16:creationId xmlns:a16="http://schemas.microsoft.com/office/drawing/2014/main" id="{76953603-B320-4E9F-8C88-FCB935412932}"/>
              </a:ext>
            </a:extLst>
          </p:cNvPr>
          <p:cNvSpPr>
            <a:spLocks noGrp="1"/>
          </p:cNvSpPr>
          <p:nvPr>
            <p:ph sz="quarter" idx="16"/>
          </p:nvPr>
        </p:nvSpPr>
        <p:spPr>
          <a:xfrm>
            <a:off x="301625" y="2754317"/>
            <a:ext cx="5429251" cy="3424237"/>
          </a:xfrm>
        </p:spPr>
        <p:txBody>
          <a:bodyPr/>
          <a:lstStyle>
            <a:lvl1pPr marL="0" indent="0">
              <a:buNone/>
              <a:defRPr>
                <a:solidFill>
                  <a:schemeClr val="bg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endParaRPr lang="en-GB"/>
          </a:p>
        </p:txBody>
      </p:sp>
      <p:sp>
        <p:nvSpPr>
          <p:cNvPr id="11" name="Content Placeholder 10">
            <a:extLst>
              <a:ext uri="{FF2B5EF4-FFF2-40B4-BE49-F238E27FC236}">
                <a16:creationId xmlns:a16="http://schemas.microsoft.com/office/drawing/2014/main" id="{787F60CB-10DD-4652-B8F0-4AC544C71B4B}"/>
              </a:ext>
            </a:extLst>
          </p:cNvPr>
          <p:cNvSpPr>
            <a:spLocks noGrp="1"/>
          </p:cNvSpPr>
          <p:nvPr>
            <p:ph sz="quarter" idx="15"/>
          </p:nvPr>
        </p:nvSpPr>
        <p:spPr>
          <a:xfrm>
            <a:off x="6065661" y="0"/>
            <a:ext cx="6126339" cy="685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a:extLst>
              <a:ext uri="{FF2B5EF4-FFF2-40B4-BE49-F238E27FC236}">
                <a16:creationId xmlns:a16="http://schemas.microsoft.com/office/drawing/2014/main" id="{1E18C755-832F-4C56-B358-BC210FE8599D}"/>
              </a:ext>
            </a:extLst>
          </p:cNvPr>
          <p:cNvSpPr>
            <a:spLocks noGrp="1"/>
          </p:cNvSpPr>
          <p:nvPr>
            <p:ph type="ftr" sz="quarter" idx="11"/>
          </p:nvPr>
        </p:nvSpPr>
        <p:spPr/>
        <p:txBody>
          <a:bodyPr/>
          <a:lstStyle>
            <a:lvl1pPr>
              <a:defRPr>
                <a:solidFill>
                  <a:schemeClr val="bg2"/>
                </a:solidFill>
              </a:defRPr>
            </a:lvl1pPr>
          </a:lstStyle>
          <a:p>
            <a:r>
              <a:rPr lang="en-GB"/>
              <a:t>Produced by Essex County Council Strategy Insight and Engagement</a:t>
            </a:r>
          </a:p>
        </p:txBody>
      </p:sp>
      <p:sp>
        <p:nvSpPr>
          <p:cNvPr id="3" name="Date Placeholder 2">
            <a:extLst>
              <a:ext uri="{FF2B5EF4-FFF2-40B4-BE49-F238E27FC236}">
                <a16:creationId xmlns:a16="http://schemas.microsoft.com/office/drawing/2014/main" id="{9B1A9764-A1B9-46F8-96D5-74C081563C7F}"/>
              </a:ext>
            </a:extLst>
          </p:cNvPr>
          <p:cNvSpPr>
            <a:spLocks noGrp="1"/>
          </p:cNvSpPr>
          <p:nvPr>
            <p:ph type="dt" sz="half" idx="10"/>
          </p:nvPr>
        </p:nvSpPr>
        <p:spPr/>
        <p:txBody>
          <a:bodyPr/>
          <a:lstStyle>
            <a:lvl1pPr>
              <a:defRPr>
                <a:solidFill>
                  <a:schemeClr val="bg1"/>
                </a:solidFill>
              </a:defRPr>
            </a:lvl1pPr>
          </a:lstStyle>
          <a:p>
            <a:fld id="{DC13AD85-CE77-4F8C-BEB7-3D123B861324}" type="datetime1">
              <a:rPr lang="en-GB" smtClean="0"/>
              <a:pPr/>
              <a:t>05/10/2022</a:t>
            </a:fld>
            <a:endParaRPr lang="en-GB"/>
          </a:p>
        </p:txBody>
      </p:sp>
      <p:sp>
        <p:nvSpPr>
          <p:cNvPr id="5" name="Slide Number Placeholder 4">
            <a:extLst>
              <a:ext uri="{FF2B5EF4-FFF2-40B4-BE49-F238E27FC236}">
                <a16:creationId xmlns:a16="http://schemas.microsoft.com/office/drawing/2014/main" id="{30B32DD5-A0D7-4176-9C07-463D33A3AAC0}"/>
              </a:ext>
            </a:extLst>
          </p:cNvPr>
          <p:cNvSpPr>
            <a:spLocks noGrp="1"/>
          </p:cNvSpPr>
          <p:nvPr>
            <p:ph type="sldNum" sz="quarter" idx="12"/>
          </p:nvPr>
        </p:nvSpPr>
        <p:spPr/>
        <p:txBody>
          <a:bodyPr/>
          <a:lstStyle>
            <a:lvl1pPr>
              <a:defRPr>
                <a:solidFill>
                  <a:schemeClr val="bg1"/>
                </a:solidFill>
              </a:defRPr>
            </a:lvl1p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3802699601"/>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Text and 2 obje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C2F8-7688-4288-9199-BB2C3EBE8BAB}"/>
              </a:ext>
            </a:extLst>
          </p:cNvPr>
          <p:cNvSpPr>
            <a:spLocks noGrp="1"/>
          </p:cNvSpPr>
          <p:nvPr>
            <p:ph type="title"/>
          </p:nvPr>
        </p:nvSpPr>
        <p:spPr>
          <a:xfrm>
            <a:off x="306000" y="252000"/>
            <a:ext cx="11552400" cy="820800"/>
          </a:xfrm>
        </p:spPr>
        <p:txBody>
          <a:bodyPr/>
          <a:lstStyle>
            <a:lvl1pPr>
              <a:lnSpc>
                <a:spcPct val="100000"/>
              </a:lnSpc>
              <a:defRPr sz="4400"/>
            </a:lvl1pPr>
          </a:lstStyle>
          <a:p>
            <a:r>
              <a:rPr lang="en-US"/>
              <a:t>Click to edit Master title style</a:t>
            </a:r>
            <a:endParaRPr lang="en-GB"/>
          </a:p>
        </p:txBody>
      </p:sp>
      <p:sp>
        <p:nvSpPr>
          <p:cNvPr id="11" name="Content Placeholder 10">
            <a:extLst>
              <a:ext uri="{FF2B5EF4-FFF2-40B4-BE49-F238E27FC236}">
                <a16:creationId xmlns:a16="http://schemas.microsoft.com/office/drawing/2014/main" id="{909C2039-2FF7-4ECB-94E1-AF05CB2C8308}"/>
              </a:ext>
            </a:extLst>
          </p:cNvPr>
          <p:cNvSpPr>
            <a:spLocks noGrp="1"/>
          </p:cNvSpPr>
          <p:nvPr>
            <p:ph sz="quarter" idx="15"/>
          </p:nvPr>
        </p:nvSpPr>
        <p:spPr>
          <a:xfrm>
            <a:off x="0" y="1689100"/>
            <a:ext cx="6076950" cy="2232025"/>
          </a:xfrm>
        </p:spPr>
        <p:txBody>
          <a:bodyPr/>
          <a:lstStyle>
            <a:lvl1pPr marL="0" indent="0">
              <a:buNone/>
              <a:defRPr/>
            </a:lvl1pPr>
          </a:lstStyle>
          <a:p>
            <a:pPr lvl="0"/>
            <a:r>
              <a:rPr lang="en-US"/>
              <a:t>Click to edit Master text styles</a:t>
            </a:r>
            <a:endParaRPr lang="en-GB"/>
          </a:p>
        </p:txBody>
      </p:sp>
      <p:sp>
        <p:nvSpPr>
          <p:cNvPr id="3" name="Content Placeholder 2">
            <a:extLst>
              <a:ext uri="{FF2B5EF4-FFF2-40B4-BE49-F238E27FC236}">
                <a16:creationId xmlns:a16="http://schemas.microsoft.com/office/drawing/2014/main" id="{368E8D95-4D94-4F30-835D-3FF40188D1D6}"/>
              </a:ext>
            </a:extLst>
          </p:cNvPr>
          <p:cNvSpPr>
            <a:spLocks noGrp="1"/>
          </p:cNvSpPr>
          <p:nvPr>
            <p:ph sz="half" idx="1"/>
          </p:nvPr>
        </p:nvSpPr>
        <p:spPr>
          <a:xfrm>
            <a:off x="306000" y="4194000"/>
            <a:ext cx="5572800" cy="1984550"/>
          </a:xfrm>
        </p:spPr>
        <p:txBody>
          <a:bodyPr/>
          <a:lstStyle>
            <a:lvl1pPr marL="0" indent="0">
              <a:buNone/>
              <a:defRPr/>
            </a:lvl1pPr>
          </a:lstStyle>
          <a:p>
            <a:pPr lvl="0"/>
            <a:r>
              <a:rPr lang="en-US"/>
              <a:t>Click to edit Master text styles</a:t>
            </a:r>
            <a:endParaRPr lang="en-GB"/>
          </a:p>
        </p:txBody>
      </p:sp>
      <p:sp>
        <p:nvSpPr>
          <p:cNvPr id="10" name="Content Placeholder 2">
            <a:extLst>
              <a:ext uri="{FF2B5EF4-FFF2-40B4-BE49-F238E27FC236}">
                <a16:creationId xmlns:a16="http://schemas.microsoft.com/office/drawing/2014/main" id="{F2AF1B6F-29EF-4915-954D-C7A734C4F1B1}"/>
              </a:ext>
            </a:extLst>
          </p:cNvPr>
          <p:cNvSpPr>
            <a:spLocks noGrp="1"/>
          </p:cNvSpPr>
          <p:nvPr>
            <p:ph sz="half" idx="14"/>
          </p:nvPr>
        </p:nvSpPr>
        <p:spPr>
          <a:xfrm>
            <a:off x="6285600" y="1688400"/>
            <a:ext cx="5572800" cy="174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Content Placeholder 12">
            <a:extLst>
              <a:ext uri="{FF2B5EF4-FFF2-40B4-BE49-F238E27FC236}">
                <a16:creationId xmlns:a16="http://schemas.microsoft.com/office/drawing/2014/main" id="{C2D6E287-74D8-466B-93CC-E97050302A8E}"/>
              </a:ext>
            </a:extLst>
          </p:cNvPr>
          <p:cNvSpPr>
            <a:spLocks noGrp="1"/>
          </p:cNvSpPr>
          <p:nvPr>
            <p:ph sz="quarter" idx="16"/>
          </p:nvPr>
        </p:nvSpPr>
        <p:spPr>
          <a:xfrm>
            <a:off x="6076950" y="3429000"/>
            <a:ext cx="6137275" cy="3429000"/>
          </a:xfrm>
        </p:spPr>
        <p:txBody>
          <a:bodyPr/>
          <a:lstStyle>
            <a:lvl1pPr marL="0" indent="0">
              <a:buNone/>
              <a:defRPr/>
            </a:lvl1pPr>
          </a:lstStyle>
          <a:p>
            <a:pPr lvl="0"/>
            <a:r>
              <a:rPr lang="en-US"/>
              <a:t>Click to edit Master text styles</a:t>
            </a:r>
            <a:endParaRPr lang="en-GB"/>
          </a:p>
        </p:txBody>
      </p:sp>
      <p:sp>
        <p:nvSpPr>
          <p:cNvPr id="6" name="Footer Placeholder 5">
            <a:extLst>
              <a:ext uri="{FF2B5EF4-FFF2-40B4-BE49-F238E27FC236}">
                <a16:creationId xmlns:a16="http://schemas.microsoft.com/office/drawing/2014/main" id="{8B9E4A27-53E6-48EA-A37A-F875441579D5}"/>
              </a:ext>
            </a:extLst>
          </p:cNvPr>
          <p:cNvSpPr>
            <a:spLocks noGrp="1"/>
          </p:cNvSpPr>
          <p:nvPr>
            <p:ph type="ftr" sz="quarter" idx="11"/>
          </p:nvPr>
        </p:nvSpPr>
        <p:spPr/>
        <p:txBody>
          <a:bodyPr/>
          <a:lstStyle/>
          <a:p>
            <a:r>
              <a:rPr lang="en-GB"/>
              <a:t>Produced by Essex County Council Strategy Insight and Engagement</a:t>
            </a:r>
          </a:p>
        </p:txBody>
      </p:sp>
      <p:sp>
        <p:nvSpPr>
          <p:cNvPr id="5" name="Date Placeholder 4">
            <a:extLst>
              <a:ext uri="{FF2B5EF4-FFF2-40B4-BE49-F238E27FC236}">
                <a16:creationId xmlns:a16="http://schemas.microsoft.com/office/drawing/2014/main" id="{15AACAD1-372D-4F71-B337-F9A7F3B5CC47}"/>
              </a:ext>
            </a:extLst>
          </p:cNvPr>
          <p:cNvSpPr>
            <a:spLocks noGrp="1"/>
          </p:cNvSpPr>
          <p:nvPr>
            <p:ph type="dt" sz="half" idx="10"/>
          </p:nvPr>
        </p:nvSpPr>
        <p:spPr/>
        <p:txBody>
          <a:bodyPr/>
          <a:lstStyle>
            <a:lvl1pPr>
              <a:defRPr>
                <a:solidFill>
                  <a:schemeClr val="tx1"/>
                </a:solidFill>
              </a:defRPr>
            </a:lvl1pPr>
          </a:lstStyle>
          <a:p>
            <a:fld id="{859DE245-C824-4BEE-AC58-BCEB9971B4EC}" type="datetime1">
              <a:rPr lang="en-GB" smtClean="0"/>
              <a:pPr/>
              <a:t>05/10/2022</a:t>
            </a:fld>
            <a:endParaRPr lang="en-GB"/>
          </a:p>
        </p:txBody>
      </p:sp>
      <p:sp>
        <p:nvSpPr>
          <p:cNvPr id="7" name="Slide Number Placeholder 6">
            <a:extLst>
              <a:ext uri="{FF2B5EF4-FFF2-40B4-BE49-F238E27FC236}">
                <a16:creationId xmlns:a16="http://schemas.microsoft.com/office/drawing/2014/main" id="{B769B38E-C211-4169-B9DE-CE7CAB4E9802}"/>
              </a:ext>
            </a:extLst>
          </p:cNvPr>
          <p:cNvSpPr>
            <a:spLocks noGrp="1"/>
          </p:cNvSpPr>
          <p:nvPr>
            <p:ph type="sldNum" sz="quarter" idx="12"/>
          </p:nvPr>
        </p:nvSpPr>
        <p:spPr/>
        <p:txBody>
          <a:bodyPr/>
          <a:lstStyle>
            <a:lvl1pPr>
              <a:defRPr>
                <a:solidFill>
                  <a:schemeClr val="tx1"/>
                </a:solidFill>
              </a:defRPr>
            </a:lvl1p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1378145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F7AB5-0595-5048-A9DE-47E953774D55}"/>
              </a:ext>
            </a:extLst>
          </p:cNvPr>
          <p:cNvSpPr>
            <a:spLocks noGrp="1"/>
          </p:cNvSpPr>
          <p:nvPr>
            <p:ph type="title" hasCustomPrompt="1"/>
          </p:nvPr>
        </p:nvSpPr>
        <p:spPr>
          <a:xfrm>
            <a:off x="304799" y="264139"/>
            <a:ext cx="11552903" cy="1147218"/>
          </a:xfrm>
        </p:spPr>
        <p:txBody>
          <a:bodyPr/>
          <a:lstStyle>
            <a:lvl1pPr>
              <a:defRPr sz="4400"/>
            </a:lvl1pPr>
          </a:lstStyle>
          <a:p>
            <a:r>
              <a:rPr lang="en-GB"/>
              <a:t>Agenda</a:t>
            </a:r>
          </a:p>
        </p:txBody>
      </p:sp>
      <p:sp>
        <p:nvSpPr>
          <p:cNvPr id="3" name="Date Placeholder 2">
            <a:extLst>
              <a:ext uri="{FF2B5EF4-FFF2-40B4-BE49-F238E27FC236}">
                <a16:creationId xmlns:a16="http://schemas.microsoft.com/office/drawing/2014/main" id="{7F104F94-DB9E-4244-BE6F-72C7B5EAD7F4}"/>
              </a:ext>
            </a:extLst>
          </p:cNvPr>
          <p:cNvSpPr>
            <a:spLocks noGrp="1"/>
          </p:cNvSpPr>
          <p:nvPr>
            <p:ph type="dt" sz="half" idx="10"/>
          </p:nvPr>
        </p:nvSpPr>
        <p:spPr/>
        <p:txBody>
          <a:bodyPr/>
          <a:lstStyle/>
          <a:p>
            <a:r>
              <a:rPr lang="en-GB"/>
              <a:t>14/08/2020</a:t>
            </a:r>
            <a:endParaRPr lang="en-GB">
              <a:solidFill>
                <a:schemeClr val="tx1">
                  <a:lumMod val="50000"/>
                  <a:lumOff val="50000"/>
                </a:schemeClr>
              </a:solidFill>
            </a:endParaRPr>
          </a:p>
        </p:txBody>
      </p:sp>
      <p:sp>
        <p:nvSpPr>
          <p:cNvPr id="4" name="Slide Number Placeholder 3">
            <a:extLst>
              <a:ext uri="{FF2B5EF4-FFF2-40B4-BE49-F238E27FC236}">
                <a16:creationId xmlns:a16="http://schemas.microsoft.com/office/drawing/2014/main" id="{2B38CAA1-C61C-E147-B8F5-4939DF85724C}"/>
              </a:ext>
            </a:extLst>
          </p:cNvPr>
          <p:cNvSpPr>
            <a:spLocks noGrp="1"/>
          </p:cNvSpPr>
          <p:nvPr>
            <p:ph type="sldNum" sz="quarter" idx="11"/>
          </p:nvPr>
        </p:nvSpPr>
        <p:spPr/>
        <p:txBody>
          <a:bodyPr/>
          <a:lstStyle/>
          <a:p>
            <a:r>
              <a:rPr lang="en-GB"/>
              <a:t>|   </a:t>
            </a:r>
            <a:fld id="{5898CC38-F149-5B45-A1B4-290B41364A0C}" type="slidenum">
              <a:rPr lang="en-GB" smtClean="0"/>
              <a:pPr/>
              <a:t>‹#›</a:t>
            </a:fld>
            <a:endParaRPr lang="en-GB"/>
          </a:p>
        </p:txBody>
      </p:sp>
      <p:sp>
        <p:nvSpPr>
          <p:cNvPr id="5" name="Footer Placeholder 4">
            <a:extLst>
              <a:ext uri="{FF2B5EF4-FFF2-40B4-BE49-F238E27FC236}">
                <a16:creationId xmlns:a16="http://schemas.microsoft.com/office/drawing/2014/main" id="{9F631126-BADA-E347-9CD9-0220373794B6}"/>
              </a:ext>
            </a:extLst>
          </p:cNvPr>
          <p:cNvSpPr>
            <a:spLocks noGrp="1"/>
          </p:cNvSpPr>
          <p:nvPr>
            <p:ph type="ftr" sz="quarter" idx="12"/>
          </p:nvPr>
        </p:nvSpPr>
        <p:spPr/>
        <p:txBody>
          <a:bodyPr/>
          <a:lstStyle/>
          <a:p>
            <a:r>
              <a:rPr lang="en-GB">
                <a:solidFill>
                  <a:schemeClr val="tx1">
                    <a:lumMod val="50000"/>
                    <a:lumOff val="50000"/>
                  </a:schemeClr>
                </a:solidFill>
              </a:rPr>
              <a:t>Produced by Essex County Council Strategy Insight and Engagement</a:t>
            </a:r>
          </a:p>
        </p:txBody>
      </p:sp>
      <p:sp>
        <p:nvSpPr>
          <p:cNvPr id="25" name="Text Placeholder 24">
            <a:extLst>
              <a:ext uri="{FF2B5EF4-FFF2-40B4-BE49-F238E27FC236}">
                <a16:creationId xmlns:a16="http://schemas.microsoft.com/office/drawing/2014/main" id="{FB5D0565-D907-AE40-B0B4-CDFE020863B7}"/>
              </a:ext>
            </a:extLst>
          </p:cNvPr>
          <p:cNvSpPr>
            <a:spLocks noGrp="1"/>
          </p:cNvSpPr>
          <p:nvPr>
            <p:ph type="body" sz="quarter" idx="15"/>
          </p:nvPr>
        </p:nvSpPr>
        <p:spPr>
          <a:xfrm>
            <a:off x="304799" y="1785922"/>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33" name="Text Placeholder 32">
            <a:extLst>
              <a:ext uri="{FF2B5EF4-FFF2-40B4-BE49-F238E27FC236}">
                <a16:creationId xmlns:a16="http://schemas.microsoft.com/office/drawing/2014/main" id="{11BE3D0D-C1DA-8944-9F3E-478A68574F9D}"/>
              </a:ext>
            </a:extLst>
          </p:cNvPr>
          <p:cNvSpPr>
            <a:spLocks noGrp="1"/>
          </p:cNvSpPr>
          <p:nvPr>
            <p:ph type="body" sz="quarter" idx="16"/>
          </p:nvPr>
        </p:nvSpPr>
        <p:spPr>
          <a:xfrm>
            <a:off x="1311275" y="1785938"/>
            <a:ext cx="4114800" cy="957262"/>
          </a:xfrm>
        </p:spPr>
        <p:txBody>
          <a:bodyPr anchor="t"/>
          <a:lstStyle>
            <a:lvl1pPr>
              <a:lnSpc>
                <a:spcPct val="100000"/>
              </a:lnSpc>
              <a:spcAft>
                <a:spcPts val="200"/>
              </a:spcAft>
              <a:buFontTx/>
              <a:buNone/>
              <a:defRPr b="1"/>
            </a:lvl1pPr>
            <a:lvl2pPr>
              <a:lnSpc>
                <a:spcPct val="100000"/>
              </a:lnSpc>
              <a:spcAft>
                <a:spcPts val="200"/>
              </a:spcAft>
              <a:buFontTx/>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34" name="Text Placeholder 24">
            <a:extLst>
              <a:ext uri="{FF2B5EF4-FFF2-40B4-BE49-F238E27FC236}">
                <a16:creationId xmlns:a16="http://schemas.microsoft.com/office/drawing/2014/main" id="{2E9D775A-68BE-B048-B7A5-00E328AF9974}"/>
              </a:ext>
            </a:extLst>
          </p:cNvPr>
          <p:cNvSpPr>
            <a:spLocks noGrp="1"/>
          </p:cNvSpPr>
          <p:nvPr>
            <p:ph type="body" sz="quarter" idx="17"/>
          </p:nvPr>
        </p:nvSpPr>
        <p:spPr>
          <a:xfrm>
            <a:off x="304799" y="2953192"/>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35" name="Text Placeholder 32">
            <a:extLst>
              <a:ext uri="{FF2B5EF4-FFF2-40B4-BE49-F238E27FC236}">
                <a16:creationId xmlns:a16="http://schemas.microsoft.com/office/drawing/2014/main" id="{33CB537D-3DFF-3A48-9823-F7D9AB301C8C}"/>
              </a:ext>
            </a:extLst>
          </p:cNvPr>
          <p:cNvSpPr>
            <a:spLocks noGrp="1"/>
          </p:cNvSpPr>
          <p:nvPr>
            <p:ph type="body" sz="quarter" idx="18"/>
          </p:nvPr>
        </p:nvSpPr>
        <p:spPr>
          <a:xfrm>
            <a:off x="1311275" y="2953208"/>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36" name="Text Placeholder 24">
            <a:extLst>
              <a:ext uri="{FF2B5EF4-FFF2-40B4-BE49-F238E27FC236}">
                <a16:creationId xmlns:a16="http://schemas.microsoft.com/office/drawing/2014/main" id="{C67F3338-5DEE-F84E-A464-97671D4BAB60}"/>
              </a:ext>
            </a:extLst>
          </p:cNvPr>
          <p:cNvSpPr>
            <a:spLocks noGrp="1"/>
          </p:cNvSpPr>
          <p:nvPr>
            <p:ph type="body" sz="quarter" idx="19"/>
          </p:nvPr>
        </p:nvSpPr>
        <p:spPr>
          <a:xfrm>
            <a:off x="304799" y="4189988"/>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37" name="Text Placeholder 32">
            <a:extLst>
              <a:ext uri="{FF2B5EF4-FFF2-40B4-BE49-F238E27FC236}">
                <a16:creationId xmlns:a16="http://schemas.microsoft.com/office/drawing/2014/main" id="{C261B032-A0F6-5F48-AE5E-8B554236309F}"/>
              </a:ext>
            </a:extLst>
          </p:cNvPr>
          <p:cNvSpPr>
            <a:spLocks noGrp="1"/>
          </p:cNvSpPr>
          <p:nvPr>
            <p:ph type="body" sz="quarter" idx="20"/>
          </p:nvPr>
        </p:nvSpPr>
        <p:spPr>
          <a:xfrm>
            <a:off x="1311275" y="4190004"/>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38" name="Text Placeholder 24">
            <a:extLst>
              <a:ext uri="{FF2B5EF4-FFF2-40B4-BE49-F238E27FC236}">
                <a16:creationId xmlns:a16="http://schemas.microsoft.com/office/drawing/2014/main" id="{A4286F1C-450E-F641-9A45-E25DA5A231FC}"/>
              </a:ext>
            </a:extLst>
          </p:cNvPr>
          <p:cNvSpPr>
            <a:spLocks noGrp="1"/>
          </p:cNvSpPr>
          <p:nvPr>
            <p:ph type="body" sz="quarter" idx="21"/>
          </p:nvPr>
        </p:nvSpPr>
        <p:spPr>
          <a:xfrm>
            <a:off x="304799" y="5391923"/>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39" name="Text Placeholder 32">
            <a:extLst>
              <a:ext uri="{FF2B5EF4-FFF2-40B4-BE49-F238E27FC236}">
                <a16:creationId xmlns:a16="http://schemas.microsoft.com/office/drawing/2014/main" id="{8E98AB68-E96B-884C-9E8C-9AC85D496D4A}"/>
              </a:ext>
            </a:extLst>
          </p:cNvPr>
          <p:cNvSpPr>
            <a:spLocks noGrp="1"/>
          </p:cNvSpPr>
          <p:nvPr>
            <p:ph type="body" sz="quarter" idx="22"/>
          </p:nvPr>
        </p:nvSpPr>
        <p:spPr>
          <a:xfrm>
            <a:off x="1311275" y="5391939"/>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40" name="Text Placeholder 24">
            <a:extLst>
              <a:ext uri="{FF2B5EF4-FFF2-40B4-BE49-F238E27FC236}">
                <a16:creationId xmlns:a16="http://schemas.microsoft.com/office/drawing/2014/main" id="{344748B9-30D3-F246-9DBD-C084F4DA77D1}"/>
              </a:ext>
            </a:extLst>
          </p:cNvPr>
          <p:cNvSpPr>
            <a:spLocks noGrp="1"/>
          </p:cNvSpPr>
          <p:nvPr>
            <p:ph type="body" sz="quarter" idx="23"/>
          </p:nvPr>
        </p:nvSpPr>
        <p:spPr>
          <a:xfrm>
            <a:off x="6208643" y="1785922"/>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41" name="Text Placeholder 32">
            <a:extLst>
              <a:ext uri="{FF2B5EF4-FFF2-40B4-BE49-F238E27FC236}">
                <a16:creationId xmlns:a16="http://schemas.microsoft.com/office/drawing/2014/main" id="{BB70FC37-93C0-4649-B77F-2C88A0FF7943}"/>
              </a:ext>
            </a:extLst>
          </p:cNvPr>
          <p:cNvSpPr>
            <a:spLocks noGrp="1"/>
          </p:cNvSpPr>
          <p:nvPr>
            <p:ph type="body" sz="quarter" idx="24"/>
          </p:nvPr>
        </p:nvSpPr>
        <p:spPr>
          <a:xfrm>
            <a:off x="7215119" y="1785938"/>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42" name="Text Placeholder 24">
            <a:extLst>
              <a:ext uri="{FF2B5EF4-FFF2-40B4-BE49-F238E27FC236}">
                <a16:creationId xmlns:a16="http://schemas.microsoft.com/office/drawing/2014/main" id="{B148CDB6-F55F-A448-8599-EDE77E13348D}"/>
              </a:ext>
            </a:extLst>
          </p:cNvPr>
          <p:cNvSpPr>
            <a:spLocks noGrp="1"/>
          </p:cNvSpPr>
          <p:nvPr>
            <p:ph type="body" sz="quarter" idx="25"/>
          </p:nvPr>
        </p:nvSpPr>
        <p:spPr>
          <a:xfrm>
            <a:off x="6208643" y="2953192"/>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43" name="Text Placeholder 32">
            <a:extLst>
              <a:ext uri="{FF2B5EF4-FFF2-40B4-BE49-F238E27FC236}">
                <a16:creationId xmlns:a16="http://schemas.microsoft.com/office/drawing/2014/main" id="{F82F8C5A-4782-0749-891A-9F3E365DA9C5}"/>
              </a:ext>
            </a:extLst>
          </p:cNvPr>
          <p:cNvSpPr>
            <a:spLocks noGrp="1"/>
          </p:cNvSpPr>
          <p:nvPr>
            <p:ph type="body" sz="quarter" idx="26"/>
          </p:nvPr>
        </p:nvSpPr>
        <p:spPr>
          <a:xfrm>
            <a:off x="7215119" y="2953208"/>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44" name="Text Placeholder 24">
            <a:extLst>
              <a:ext uri="{FF2B5EF4-FFF2-40B4-BE49-F238E27FC236}">
                <a16:creationId xmlns:a16="http://schemas.microsoft.com/office/drawing/2014/main" id="{789B8DE4-2883-D744-813E-F57E2CF140F4}"/>
              </a:ext>
            </a:extLst>
          </p:cNvPr>
          <p:cNvSpPr>
            <a:spLocks noGrp="1"/>
          </p:cNvSpPr>
          <p:nvPr>
            <p:ph type="body" sz="quarter" idx="27"/>
          </p:nvPr>
        </p:nvSpPr>
        <p:spPr>
          <a:xfrm>
            <a:off x="6208643" y="4189988"/>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45" name="Text Placeholder 32">
            <a:extLst>
              <a:ext uri="{FF2B5EF4-FFF2-40B4-BE49-F238E27FC236}">
                <a16:creationId xmlns:a16="http://schemas.microsoft.com/office/drawing/2014/main" id="{1B165AD3-E15D-DE49-89BC-EF60FB7A6C1E}"/>
              </a:ext>
            </a:extLst>
          </p:cNvPr>
          <p:cNvSpPr>
            <a:spLocks noGrp="1"/>
          </p:cNvSpPr>
          <p:nvPr>
            <p:ph type="body" sz="quarter" idx="28"/>
          </p:nvPr>
        </p:nvSpPr>
        <p:spPr>
          <a:xfrm>
            <a:off x="7215119" y="4190004"/>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46" name="Text Placeholder 24">
            <a:extLst>
              <a:ext uri="{FF2B5EF4-FFF2-40B4-BE49-F238E27FC236}">
                <a16:creationId xmlns:a16="http://schemas.microsoft.com/office/drawing/2014/main" id="{A93C3C9B-05D1-2649-8E92-50FFBE59A858}"/>
              </a:ext>
            </a:extLst>
          </p:cNvPr>
          <p:cNvSpPr>
            <a:spLocks noGrp="1"/>
          </p:cNvSpPr>
          <p:nvPr>
            <p:ph type="body" sz="quarter" idx="29"/>
          </p:nvPr>
        </p:nvSpPr>
        <p:spPr>
          <a:xfrm>
            <a:off x="6208643" y="5391923"/>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47" name="Text Placeholder 32">
            <a:extLst>
              <a:ext uri="{FF2B5EF4-FFF2-40B4-BE49-F238E27FC236}">
                <a16:creationId xmlns:a16="http://schemas.microsoft.com/office/drawing/2014/main" id="{5B39B07E-1E56-6747-B4EB-D89BED77102B}"/>
              </a:ext>
            </a:extLst>
          </p:cNvPr>
          <p:cNvSpPr>
            <a:spLocks noGrp="1"/>
          </p:cNvSpPr>
          <p:nvPr>
            <p:ph type="body" sz="quarter" idx="30"/>
          </p:nvPr>
        </p:nvSpPr>
        <p:spPr>
          <a:xfrm>
            <a:off x="7215119" y="5391939"/>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Tree>
    <p:extLst>
      <p:ext uri="{BB962C8B-B14F-4D97-AF65-F5344CB8AC3E}">
        <p14:creationId xmlns:p14="http://schemas.microsoft.com/office/powerpoint/2010/main" val="484187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bject above title and text">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1F26F1C6-4C7F-4E81-8ED3-C2BB6E34B2B3}"/>
              </a:ext>
            </a:extLst>
          </p:cNvPr>
          <p:cNvSpPr>
            <a:spLocks noGrp="1"/>
          </p:cNvSpPr>
          <p:nvPr>
            <p:ph sz="quarter" idx="13"/>
          </p:nvPr>
        </p:nvSpPr>
        <p:spPr>
          <a:xfrm>
            <a:off x="0" y="-1"/>
            <a:ext cx="12192000" cy="2484000"/>
          </a:xfrm>
        </p:spPr>
        <p:txBody>
          <a:bodyPr/>
          <a:lstStyle>
            <a:lvl1pPr marL="0" indent="0">
              <a:buNone/>
              <a:defRPr/>
            </a:lvl1pPr>
          </a:lstStyle>
          <a:p>
            <a:pPr lvl="0"/>
            <a:r>
              <a:rPr lang="en-US"/>
              <a:t>Click to edit Master text styles</a:t>
            </a:r>
            <a:endParaRPr lang="en-GB"/>
          </a:p>
        </p:txBody>
      </p:sp>
      <p:sp>
        <p:nvSpPr>
          <p:cNvPr id="2" name="Title 1">
            <a:extLst>
              <a:ext uri="{FF2B5EF4-FFF2-40B4-BE49-F238E27FC236}">
                <a16:creationId xmlns:a16="http://schemas.microsoft.com/office/drawing/2014/main" id="{B55EA7E9-EFF8-4127-B336-30D7A4058418}"/>
              </a:ext>
            </a:extLst>
          </p:cNvPr>
          <p:cNvSpPr>
            <a:spLocks noGrp="1"/>
          </p:cNvSpPr>
          <p:nvPr>
            <p:ph type="title"/>
          </p:nvPr>
        </p:nvSpPr>
        <p:spPr>
          <a:xfrm>
            <a:off x="306000" y="2782800"/>
            <a:ext cx="4028400" cy="3394800"/>
          </a:xfrm>
        </p:spPr>
        <p:txBody>
          <a:bodyPr anchor="t" anchorCtr="0"/>
          <a:lstStyle>
            <a:lvl1pPr>
              <a:defRPr sz="4000">
                <a:solidFill>
                  <a:schemeClr val="tx1"/>
                </a:solidFill>
              </a:defRPr>
            </a:lvl1pPr>
          </a:lstStyle>
          <a:p>
            <a:r>
              <a:rPr lang="en-US"/>
              <a:t>Click to edit Master title style</a:t>
            </a:r>
            <a:endParaRPr lang="en-GB"/>
          </a:p>
        </p:txBody>
      </p:sp>
      <p:sp>
        <p:nvSpPr>
          <p:cNvPr id="9" name="Content Placeholder 8">
            <a:extLst>
              <a:ext uri="{FF2B5EF4-FFF2-40B4-BE49-F238E27FC236}">
                <a16:creationId xmlns:a16="http://schemas.microsoft.com/office/drawing/2014/main" id="{67CFA9DB-5477-459A-974D-93AAA4628B1D}"/>
              </a:ext>
            </a:extLst>
          </p:cNvPr>
          <p:cNvSpPr>
            <a:spLocks noGrp="1"/>
          </p:cNvSpPr>
          <p:nvPr>
            <p:ph sz="quarter" idx="14"/>
          </p:nvPr>
        </p:nvSpPr>
        <p:spPr>
          <a:xfrm>
            <a:off x="4698000" y="2782888"/>
            <a:ext cx="7160400" cy="3395662"/>
          </a:xfrm>
        </p:spPr>
        <p:txBody>
          <a:bodyPr numCol="2" spcCol="360000"/>
          <a:lstStyle>
            <a:lvl1pPr marL="0" indent="0">
              <a:buNone/>
              <a:defRPr b="1">
                <a:solidFill>
                  <a:schemeClr val="accent1"/>
                </a:solidFill>
              </a:defRPr>
            </a:lvl1pPr>
            <a:lvl2pPr marL="233994">
              <a:defRPr/>
            </a:lvl2pPr>
            <a:lvl3pPr marL="467988">
              <a:defRPr/>
            </a:lvl3pPr>
            <a:lvl4pPr marL="701982">
              <a:defRPr/>
            </a:lvl4pPr>
            <a:lvl5pPr marL="9359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a:extLst>
              <a:ext uri="{FF2B5EF4-FFF2-40B4-BE49-F238E27FC236}">
                <a16:creationId xmlns:a16="http://schemas.microsoft.com/office/drawing/2014/main" id="{BC5ED585-0856-40AE-9F10-F8559950FEF9}"/>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3" name="Date Placeholder 2">
            <a:extLst>
              <a:ext uri="{FF2B5EF4-FFF2-40B4-BE49-F238E27FC236}">
                <a16:creationId xmlns:a16="http://schemas.microsoft.com/office/drawing/2014/main" id="{9B855124-6C3F-40B8-B2A8-E79F2D7231EF}"/>
              </a:ext>
            </a:extLst>
          </p:cNvPr>
          <p:cNvSpPr>
            <a:spLocks noGrp="1"/>
          </p:cNvSpPr>
          <p:nvPr>
            <p:ph type="dt" sz="half" idx="10"/>
          </p:nvPr>
        </p:nvSpPr>
        <p:spPr/>
        <p:txBody>
          <a:bodyPr/>
          <a:lstStyle/>
          <a:p>
            <a:fld id="{DC13AD85-CE77-4F8C-BEB7-3D123B861324}" type="datetime1">
              <a:rPr lang="en-GB" smtClean="0"/>
              <a:t>05/10/2022</a:t>
            </a:fld>
            <a:endParaRPr lang="en-GB"/>
          </a:p>
        </p:txBody>
      </p:sp>
      <p:sp>
        <p:nvSpPr>
          <p:cNvPr id="5" name="Slide Number Placeholder 4">
            <a:extLst>
              <a:ext uri="{FF2B5EF4-FFF2-40B4-BE49-F238E27FC236}">
                <a16:creationId xmlns:a16="http://schemas.microsoft.com/office/drawing/2014/main" id="{B62942CD-BA75-40C5-9667-D370019E7A95}"/>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
        <p:nvSpPr>
          <p:cNvPr id="11" name="Content Placeholder 10">
            <a:extLst>
              <a:ext uri="{FF2B5EF4-FFF2-40B4-BE49-F238E27FC236}">
                <a16:creationId xmlns:a16="http://schemas.microsoft.com/office/drawing/2014/main" id="{EDFAD688-DD14-4842-AF11-CB02693A303B}"/>
              </a:ext>
            </a:extLst>
          </p:cNvPr>
          <p:cNvSpPr>
            <a:spLocks noGrp="1"/>
          </p:cNvSpPr>
          <p:nvPr>
            <p:ph sz="quarter" idx="15" hasCustomPrompt="1"/>
          </p:nvPr>
        </p:nvSpPr>
        <p:spPr>
          <a:xfrm>
            <a:off x="306389" y="7112000"/>
            <a:ext cx="11558587" cy="247650"/>
          </a:xfrm>
        </p:spPr>
        <p:txBody>
          <a:bodyPr/>
          <a:lstStyle>
            <a:lvl1pPr marL="0" indent="0">
              <a:buNone/>
              <a:defRPr sz="900"/>
            </a:lvl1pPr>
          </a:lstStyle>
          <a:p>
            <a:pPr lvl="0"/>
            <a:r>
              <a:rPr lang="en-US"/>
              <a:t>Click to add image license info</a:t>
            </a:r>
          </a:p>
        </p:txBody>
      </p:sp>
    </p:spTree>
    <p:extLst>
      <p:ext uri="{BB962C8B-B14F-4D97-AF65-F5344CB8AC3E}">
        <p14:creationId xmlns:p14="http://schemas.microsoft.com/office/powerpoint/2010/main" val="6046494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265D6-2D20-4211-9E74-82220561CD2F}"/>
              </a:ext>
            </a:extLst>
          </p:cNvPr>
          <p:cNvSpPr>
            <a:spLocks noGrp="1"/>
          </p:cNvSpPr>
          <p:nvPr>
            <p:ph type="title"/>
          </p:nvPr>
        </p:nvSpPr>
        <p:spPr>
          <a:xfrm>
            <a:off x="306000" y="262803"/>
            <a:ext cx="11552400" cy="819525"/>
          </a:xfrm>
        </p:spPr>
        <p:txBody>
          <a:bodyPr/>
          <a:lstStyle>
            <a:lvl1pPr>
              <a:defRPr>
                <a:solidFill>
                  <a:schemeClr val="tx1"/>
                </a:solidFill>
              </a:defRPr>
            </a:lvl1pPr>
          </a:lstStyle>
          <a:p>
            <a:r>
              <a:rPr lang="en-US"/>
              <a:t>Click to edit Master title style</a:t>
            </a:r>
            <a:endParaRPr lang="en-GB"/>
          </a:p>
        </p:txBody>
      </p:sp>
      <p:sp>
        <p:nvSpPr>
          <p:cNvPr id="7" name="Text Placeholder 6">
            <a:extLst>
              <a:ext uri="{FF2B5EF4-FFF2-40B4-BE49-F238E27FC236}">
                <a16:creationId xmlns:a16="http://schemas.microsoft.com/office/drawing/2014/main" id="{B580FB3D-B147-470B-AFB3-1D8AD802D8FC}"/>
              </a:ext>
            </a:extLst>
          </p:cNvPr>
          <p:cNvSpPr>
            <a:spLocks noGrp="1"/>
          </p:cNvSpPr>
          <p:nvPr>
            <p:ph type="body" sz="quarter" idx="13"/>
          </p:nvPr>
        </p:nvSpPr>
        <p:spPr>
          <a:xfrm>
            <a:off x="306000" y="1472400"/>
            <a:ext cx="5709600" cy="1072800"/>
          </a:xfrm>
        </p:spPr>
        <p:txBody>
          <a:bodyPr anchor="b" anchorCtr="0"/>
          <a:lstStyle>
            <a:lvl1pPr marL="0" indent="0">
              <a:buNone/>
              <a:defRPr b="1">
                <a:solidFill>
                  <a:schemeClr val="accent1"/>
                </a:solidFill>
              </a:defRPr>
            </a:lvl1pPr>
          </a:lstStyle>
          <a:p>
            <a:pPr lvl="0"/>
            <a:r>
              <a:rPr lang="en-US"/>
              <a:t>Click to edit Master text styles</a:t>
            </a:r>
          </a:p>
        </p:txBody>
      </p:sp>
      <p:sp>
        <p:nvSpPr>
          <p:cNvPr id="11" name="Picture Placeholder 10" descr="Add description of icon">
            <a:extLst>
              <a:ext uri="{FF2B5EF4-FFF2-40B4-BE49-F238E27FC236}">
                <a16:creationId xmlns:a16="http://schemas.microsoft.com/office/drawing/2014/main" id="{5E5197B7-95FB-49F8-A97B-FE41C5A9596C}"/>
              </a:ext>
            </a:extLst>
          </p:cNvPr>
          <p:cNvSpPr>
            <a:spLocks noGrp="1"/>
          </p:cNvSpPr>
          <p:nvPr>
            <p:ph type="pic" sz="quarter" idx="15" hasCustomPrompt="1"/>
          </p:nvPr>
        </p:nvSpPr>
        <p:spPr>
          <a:xfrm>
            <a:off x="306000" y="2844000"/>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13" name="Text Placeholder 12">
            <a:extLst>
              <a:ext uri="{FF2B5EF4-FFF2-40B4-BE49-F238E27FC236}">
                <a16:creationId xmlns:a16="http://schemas.microsoft.com/office/drawing/2014/main" id="{4D9A13C7-EBEB-436D-ADBB-86B6FB45BCD1}"/>
              </a:ext>
            </a:extLst>
          </p:cNvPr>
          <p:cNvSpPr>
            <a:spLocks noGrp="1"/>
          </p:cNvSpPr>
          <p:nvPr>
            <p:ph type="body" sz="quarter" idx="16"/>
          </p:nvPr>
        </p:nvSpPr>
        <p:spPr>
          <a:xfrm>
            <a:off x="1173600" y="2833200"/>
            <a:ext cx="4842000" cy="756000"/>
          </a:xfrm>
        </p:spPr>
        <p:txBody>
          <a:bodyPr/>
          <a:lstStyle>
            <a:lvl1pPr marL="0" indent="0">
              <a:lnSpc>
                <a:spcPct val="90000"/>
              </a:lnSpc>
              <a:spcBef>
                <a:spcPts val="1000"/>
              </a:spcBef>
              <a:buNone/>
              <a:defRPr sz="2000"/>
            </a:lvl1pPr>
            <a:lvl2pPr>
              <a:lnSpc>
                <a:spcPct val="90000"/>
              </a:lnSpc>
              <a:spcBef>
                <a:spcPts val="1000"/>
              </a:spcBef>
              <a:defRPr/>
            </a:lvl2pPr>
            <a:lvl3pPr>
              <a:lnSpc>
                <a:spcPct val="90000"/>
              </a:lnSpc>
              <a:spcBef>
                <a:spcPts val="1000"/>
              </a:spcBef>
              <a:defRPr/>
            </a:lvl3pPr>
            <a:lvl4pPr>
              <a:lnSpc>
                <a:spcPct val="90000"/>
              </a:lnSpc>
              <a:spcBef>
                <a:spcPts val="1000"/>
              </a:spcBef>
              <a:defRPr/>
            </a:lvl4pPr>
            <a:lvl5pPr>
              <a:lnSpc>
                <a:spcPct val="90000"/>
              </a:lnSpc>
              <a:spcBef>
                <a:spcPts val="1000"/>
              </a:spcBef>
              <a:defRPr/>
            </a:lvl5pPr>
          </a:lstStyle>
          <a:p>
            <a:pPr lvl="0"/>
            <a:r>
              <a:rPr lang="en-US"/>
              <a:t>Click to edit Master text styles</a:t>
            </a:r>
            <a:endParaRPr lang="en-GB"/>
          </a:p>
        </p:txBody>
      </p:sp>
      <p:sp>
        <p:nvSpPr>
          <p:cNvPr id="14" name="Picture Placeholder 10" descr="Add description of icon">
            <a:extLst>
              <a:ext uri="{FF2B5EF4-FFF2-40B4-BE49-F238E27FC236}">
                <a16:creationId xmlns:a16="http://schemas.microsoft.com/office/drawing/2014/main" id="{E1F258FF-4B37-4A44-B4C1-D1BA723E389B}"/>
              </a:ext>
            </a:extLst>
          </p:cNvPr>
          <p:cNvSpPr>
            <a:spLocks noGrp="1"/>
          </p:cNvSpPr>
          <p:nvPr>
            <p:ph type="pic" sz="quarter" idx="17" hasCustomPrompt="1"/>
          </p:nvPr>
        </p:nvSpPr>
        <p:spPr>
          <a:xfrm>
            <a:off x="306000" y="3706361"/>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15" name="Text Placeholder 12">
            <a:extLst>
              <a:ext uri="{FF2B5EF4-FFF2-40B4-BE49-F238E27FC236}">
                <a16:creationId xmlns:a16="http://schemas.microsoft.com/office/drawing/2014/main" id="{97407CB3-47A4-4E12-A52E-B93683369F3A}"/>
              </a:ext>
            </a:extLst>
          </p:cNvPr>
          <p:cNvSpPr>
            <a:spLocks noGrp="1"/>
          </p:cNvSpPr>
          <p:nvPr>
            <p:ph type="body" sz="quarter" idx="18"/>
          </p:nvPr>
        </p:nvSpPr>
        <p:spPr>
          <a:xfrm>
            <a:off x="1173600" y="3695561"/>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3994" lvl="0" indent="-233994">
              <a:lnSpc>
                <a:spcPct val="90000"/>
              </a:lnSpc>
            </a:pPr>
            <a:r>
              <a:rPr lang="en-US"/>
              <a:t>Click to edit Master text styles</a:t>
            </a:r>
            <a:endParaRPr lang="en-GB"/>
          </a:p>
        </p:txBody>
      </p:sp>
      <p:sp>
        <p:nvSpPr>
          <p:cNvPr id="16" name="Picture Placeholder 10" descr="Add description of icon">
            <a:extLst>
              <a:ext uri="{FF2B5EF4-FFF2-40B4-BE49-F238E27FC236}">
                <a16:creationId xmlns:a16="http://schemas.microsoft.com/office/drawing/2014/main" id="{3C5E2EB3-8CF7-45B8-8005-13469FEC529B}"/>
              </a:ext>
            </a:extLst>
          </p:cNvPr>
          <p:cNvSpPr>
            <a:spLocks noGrp="1"/>
          </p:cNvSpPr>
          <p:nvPr>
            <p:ph type="pic" sz="quarter" idx="19" hasCustomPrompt="1"/>
          </p:nvPr>
        </p:nvSpPr>
        <p:spPr>
          <a:xfrm>
            <a:off x="306000" y="4568722"/>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17" name="Text Placeholder 12">
            <a:extLst>
              <a:ext uri="{FF2B5EF4-FFF2-40B4-BE49-F238E27FC236}">
                <a16:creationId xmlns:a16="http://schemas.microsoft.com/office/drawing/2014/main" id="{23DD8221-60E9-48F6-AB0A-24200E19451B}"/>
              </a:ext>
            </a:extLst>
          </p:cNvPr>
          <p:cNvSpPr>
            <a:spLocks noGrp="1"/>
          </p:cNvSpPr>
          <p:nvPr>
            <p:ph type="body" sz="quarter" idx="20"/>
          </p:nvPr>
        </p:nvSpPr>
        <p:spPr>
          <a:xfrm>
            <a:off x="1173600" y="4557922"/>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3994" lvl="0" indent="-233994">
              <a:lnSpc>
                <a:spcPct val="90000"/>
              </a:lnSpc>
            </a:pPr>
            <a:r>
              <a:rPr lang="en-US"/>
              <a:t>Click to edit Master text styles</a:t>
            </a:r>
            <a:endParaRPr lang="en-GB"/>
          </a:p>
        </p:txBody>
      </p:sp>
      <p:sp>
        <p:nvSpPr>
          <p:cNvPr id="20" name="Picture Placeholder 10" descr="Add description of icon">
            <a:extLst>
              <a:ext uri="{FF2B5EF4-FFF2-40B4-BE49-F238E27FC236}">
                <a16:creationId xmlns:a16="http://schemas.microsoft.com/office/drawing/2014/main" id="{E44E0A33-14B1-4850-90E3-B3F3BB84DDE3}"/>
              </a:ext>
            </a:extLst>
          </p:cNvPr>
          <p:cNvSpPr>
            <a:spLocks noGrp="1"/>
          </p:cNvSpPr>
          <p:nvPr>
            <p:ph type="pic" sz="quarter" idx="21" hasCustomPrompt="1"/>
          </p:nvPr>
        </p:nvSpPr>
        <p:spPr>
          <a:xfrm>
            <a:off x="306000" y="5431082"/>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21" name="Text Placeholder 12">
            <a:extLst>
              <a:ext uri="{FF2B5EF4-FFF2-40B4-BE49-F238E27FC236}">
                <a16:creationId xmlns:a16="http://schemas.microsoft.com/office/drawing/2014/main" id="{CE8EBFC4-167A-4580-99A8-DA37B6E5B938}"/>
              </a:ext>
            </a:extLst>
          </p:cNvPr>
          <p:cNvSpPr>
            <a:spLocks noGrp="1"/>
          </p:cNvSpPr>
          <p:nvPr>
            <p:ph type="body" sz="quarter" idx="22"/>
          </p:nvPr>
        </p:nvSpPr>
        <p:spPr>
          <a:xfrm>
            <a:off x="1173600" y="5420282"/>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3994" lvl="0" indent="-233994">
              <a:lnSpc>
                <a:spcPct val="90000"/>
              </a:lnSpc>
            </a:pPr>
            <a:r>
              <a:rPr lang="en-US"/>
              <a:t>Click to edit Master text styles</a:t>
            </a:r>
            <a:endParaRPr lang="en-GB"/>
          </a:p>
        </p:txBody>
      </p:sp>
      <p:sp>
        <p:nvSpPr>
          <p:cNvPr id="9" name="Text Placeholder 8">
            <a:extLst>
              <a:ext uri="{FF2B5EF4-FFF2-40B4-BE49-F238E27FC236}">
                <a16:creationId xmlns:a16="http://schemas.microsoft.com/office/drawing/2014/main" id="{2B0C1395-B34F-4803-A4D2-4DA98255D68D}"/>
              </a:ext>
            </a:extLst>
          </p:cNvPr>
          <p:cNvSpPr>
            <a:spLocks noGrp="1"/>
          </p:cNvSpPr>
          <p:nvPr>
            <p:ph type="body" sz="quarter" idx="14"/>
          </p:nvPr>
        </p:nvSpPr>
        <p:spPr>
          <a:xfrm>
            <a:off x="6160391" y="1472400"/>
            <a:ext cx="5709600" cy="1072800"/>
          </a:xfrm>
        </p:spPr>
        <p:txBody>
          <a:bodyPr anchor="b" anchorCtr="0"/>
          <a:lstStyle>
            <a:lvl1pPr marL="0" indent="0">
              <a:buNone/>
              <a:defRPr b="1">
                <a:solidFill>
                  <a:schemeClr val="accent1"/>
                </a:solidFill>
              </a:defRPr>
            </a:lvl1pPr>
          </a:lstStyle>
          <a:p>
            <a:pPr lvl="0"/>
            <a:r>
              <a:rPr lang="en-US"/>
              <a:t>Click to edit Master text styles</a:t>
            </a:r>
            <a:endParaRPr lang="en-GB"/>
          </a:p>
        </p:txBody>
      </p:sp>
      <p:sp>
        <p:nvSpPr>
          <p:cNvPr id="22" name="Picture Placeholder 10" descr="Add description of icon">
            <a:extLst>
              <a:ext uri="{FF2B5EF4-FFF2-40B4-BE49-F238E27FC236}">
                <a16:creationId xmlns:a16="http://schemas.microsoft.com/office/drawing/2014/main" id="{A361E0A4-5EB1-4215-8DC2-CED3494C2D97}"/>
              </a:ext>
            </a:extLst>
          </p:cNvPr>
          <p:cNvSpPr>
            <a:spLocks noGrp="1"/>
          </p:cNvSpPr>
          <p:nvPr>
            <p:ph type="pic" sz="quarter" idx="23" hasCustomPrompt="1"/>
          </p:nvPr>
        </p:nvSpPr>
        <p:spPr>
          <a:xfrm>
            <a:off x="6160391" y="2844000"/>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23" name="Text Placeholder 12">
            <a:extLst>
              <a:ext uri="{FF2B5EF4-FFF2-40B4-BE49-F238E27FC236}">
                <a16:creationId xmlns:a16="http://schemas.microsoft.com/office/drawing/2014/main" id="{42670E9D-A433-4252-83B1-B7A43D93B2DE}"/>
              </a:ext>
            </a:extLst>
          </p:cNvPr>
          <p:cNvSpPr>
            <a:spLocks noGrp="1"/>
          </p:cNvSpPr>
          <p:nvPr>
            <p:ph type="body" sz="quarter" idx="24"/>
          </p:nvPr>
        </p:nvSpPr>
        <p:spPr>
          <a:xfrm>
            <a:off x="7027991" y="2833200"/>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3994" lvl="0" indent="-233994">
              <a:lnSpc>
                <a:spcPct val="90000"/>
              </a:lnSpc>
            </a:pPr>
            <a:r>
              <a:rPr lang="en-US"/>
              <a:t>Click to edit Master text styles</a:t>
            </a:r>
            <a:endParaRPr lang="en-GB"/>
          </a:p>
        </p:txBody>
      </p:sp>
      <p:sp>
        <p:nvSpPr>
          <p:cNvPr id="24" name="Picture Placeholder 10" descr="Add description of icon">
            <a:extLst>
              <a:ext uri="{FF2B5EF4-FFF2-40B4-BE49-F238E27FC236}">
                <a16:creationId xmlns:a16="http://schemas.microsoft.com/office/drawing/2014/main" id="{5B3FCA71-4537-495B-80EA-200ED4EC16AD}"/>
              </a:ext>
            </a:extLst>
          </p:cNvPr>
          <p:cNvSpPr>
            <a:spLocks noGrp="1"/>
          </p:cNvSpPr>
          <p:nvPr>
            <p:ph type="pic" sz="quarter" idx="25" hasCustomPrompt="1"/>
          </p:nvPr>
        </p:nvSpPr>
        <p:spPr>
          <a:xfrm>
            <a:off x="6160391" y="3706361"/>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25" name="Text Placeholder 12">
            <a:extLst>
              <a:ext uri="{FF2B5EF4-FFF2-40B4-BE49-F238E27FC236}">
                <a16:creationId xmlns:a16="http://schemas.microsoft.com/office/drawing/2014/main" id="{340D156D-DA34-42DA-9274-A5EDA44D361B}"/>
              </a:ext>
            </a:extLst>
          </p:cNvPr>
          <p:cNvSpPr>
            <a:spLocks noGrp="1"/>
          </p:cNvSpPr>
          <p:nvPr>
            <p:ph type="body" sz="quarter" idx="26"/>
          </p:nvPr>
        </p:nvSpPr>
        <p:spPr>
          <a:xfrm>
            <a:off x="7027991" y="3695561"/>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3994" lvl="0" indent="-233994">
              <a:lnSpc>
                <a:spcPct val="90000"/>
              </a:lnSpc>
            </a:pPr>
            <a:r>
              <a:rPr lang="en-US"/>
              <a:t>Click to edit Master text styles</a:t>
            </a:r>
            <a:endParaRPr lang="en-GB"/>
          </a:p>
        </p:txBody>
      </p:sp>
      <p:sp>
        <p:nvSpPr>
          <p:cNvPr id="26" name="Picture Placeholder 10" descr="Add description of icon">
            <a:extLst>
              <a:ext uri="{FF2B5EF4-FFF2-40B4-BE49-F238E27FC236}">
                <a16:creationId xmlns:a16="http://schemas.microsoft.com/office/drawing/2014/main" id="{56DD2F7A-B075-4552-B302-F8CDF5BAA4D2}"/>
              </a:ext>
            </a:extLst>
          </p:cNvPr>
          <p:cNvSpPr>
            <a:spLocks noGrp="1"/>
          </p:cNvSpPr>
          <p:nvPr>
            <p:ph type="pic" sz="quarter" idx="27" hasCustomPrompt="1"/>
          </p:nvPr>
        </p:nvSpPr>
        <p:spPr>
          <a:xfrm>
            <a:off x="6160391" y="4568722"/>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27" name="Text Placeholder 12">
            <a:extLst>
              <a:ext uri="{FF2B5EF4-FFF2-40B4-BE49-F238E27FC236}">
                <a16:creationId xmlns:a16="http://schemas.microsoft.com/office/drawing/2014/main" id="{9E881038-0BF1-4AFE-89BF-123DC292976E}"/>
              </a:ext>
            </a:extLst>
          </p:cNvPr>
          <p:cNvSpPr>
            <a:spLocks noGrp="1"/>
          </p:cNvSpPr>
          <p:nvPr>
            <p:ph type="body" sz="quarter" idx="28"/>
          </p:nvPr>
        </p:nvSpPr>
        <p:spPr>
          <a:xfrm>
            <a:off x="7027991" y="4557922"/>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3994" lvl="0" indent="-233994">
              <a:lnSpc>
                <a:spcPct val="90000"/>
              </a:lnSpc>
            </a:pPr>
            <a:r>
              <a:rPr lang="en-US"/>
              <a:t>Click to edit Master text styles</a:t>
            </a:r>
            <a:endParaRPr lang="en-GB"/>
          </a:p>
        </p:txBody>
      </p:sp>
      <p:sp>
        <p:nvSpPr>
          <p:cNvPr id="28" name="Picture Placeholder 10" descr="Add description of icon">
            <a:extLst>
              <a:ext uri="{FF2B5EF4-FFF2-40B4-BE49-F238E27FC236}">
                <a16:creationId xmlns:a16="http://schemas.microsoft.com/office/drawing/2014/main" id="{7497D6D3-CFF8-46AE-9C49-765B38D3058D}"/>
              </a:ext>
            </a:extLst>
          </p:cNvPr>
          <p:cNvSpPr>
            <a:spLocks noGrp="1"/>
          </p:cNvSpPr>
          <p:nvPr>
            <p:ph type="pic" sz="quarter" idx="29" hasCustomPrompt="1"/>
          </p:nvPr>
        </p:nvSpPr>
        <p:spPr>
          <a:xfrm>
            <a:off x="6160391" y="5431082"/>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29" name="Text Placeholder 12">
            <a:extLst>
              <a:ext uri="{FF2B5EF4-FFF2-40B4-BE49-F238E27FC236}">
                <a16:creationId xmlns:a16="http://schemas.microsoft.com/office/drawing/2014/main" id="{C807658B-4C02-4D17-91BC-1A29B8317886}"/>
              </a:ext>
            </a:extLst>
          </p:cNvPr>
          <p:cNvSpPr>
            <a:spLocks noGrp="1"/>
          </p:cNvSpPr>
          <p:nvPr>
            <p:ph type="body" sz="quarter" idx="30"/>
          </p:nvPr>
        </p:nvSpPr>
        <p:spPr>
          <a:xfrm>
            <a:off x="7027991" y="5420282"/>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3994" lvl="0" indent="-233994">
              <a:lnSpc>
                <a:spcPct val="90000"/>
              </a:lnSpc>
            </a:pPr>
            <a:r>
              <a:rPr lang="en-US"/>
              <a:t>Click to edit Master text styles</a:t>
            </a:r>
            <a:endParaRPr lang="en-GB"/>
          </a:p>
        </p:txBody>
      </p:sp>
      <p:sp>
        <p:nvSpPr>
          <p:cNvPr id="4" name="Footer Placeholder 3">
            <a:extLst>
              <a:ext uri="{FF2B5EF4-FFF2-40B4-BE49-F238E27FC236}">
                <a16:creationId xmlns:a16="http://schemas.microsoft.com/office/drawing/2014/main" id="{775061E1-C4EC-4D2B-83A2-B93DC9A97C3D}"/>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3" name="Date Placeholder 2">
            <a:extLst>
              <a:ext uri="{FF2B5EF4-FFF2-40B4-BE49-F238E27FC236}">
                <a16:creationId xmlns:a16="http://schemas.microsoft.com/office/drawing/2014/main" id="{A0380F02-06A0-42B8-BA2D-6D55141D9386}"/>
              </a:ext>
            </a:extLst>
          </p:cNvPr>
          <p:cNvSpPr>
            <a:spLocks noGrp="1"/>
          </p:cNvSpPr>
          <p:nvPr>
            <p:ph type="dt" sz="half" idx="10"/>
          </p:nvPr>
        </p:nvSpPr>
        <p:spPr/>
        <p:txBody>
          <a:bodyPr/>
          <a:lstStyle/>
          <a:p>
            <a:fld id="{DC13AD85-CE77-4F8C-BEB7-3D123B861324}" type="datetime1">
              <a:rPr lang="en-GB" smtClean="0"/>
              <a:t>05/10/2022</a:t>
            </a:fld>
            <a:endParaRPr lang="en-GB"/>
          </a:p>
        </p:txBody>
      </p:sp>
      <p:sp>
        <p:nvSpPr>
          <p:cNvPr id="5" name="Slide Number Placeholder 4">
            <a:extLst>
              <a:ext uri="{FF2B5EF4-FFF2-40B4-BE49-F238E27FC236}">
                <a16:creationId xmlns:a16="http://schemas.microsoft.com/office/drawing/2014/main" id="{584BE84B-A188-4496-8E34-7FC2AFC34CA7}"/>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cxnSp>
        <p:nvCxnSpPr>
          <p:cNvPr id="30" name="Straight Connector 29">
            <a:extLst>
              <a:ext uri="{FF2B5EF4-FFF2-40B4-BE49-F238E27FC236}">
                <a16:creationId xmlns:a16="http://schemas.microsoft.com/office/drawing/2014/main" id="{F525F55F-F1F9-478C-A34D-646D5FA7DD8C}"/>
              </a:ext>
              <a:ext uri="{C183D7F6-B498-43B3-948B-1728B52AA6E4}">
                <adec:decorative xmlns:adec="http://schemas.microsoft.com/office/drawing/2017/decorative" val="1"/>
              </a:ext>
            </a:extLst>
          </p:cNvPr>
          <p:cNvCxnSpPr>
            <a:cxnSpLocks/>
          </p:cNvCxnSpPr>
          <p:nvPr userDrawn="1"/>
        </p:nvCxnSpPr>
        <p:spPr>
          <a:xfrm>
            <a:off x="304802" y="2689314"/>
            <a:ext cx="11565191" cy="0"/>
          </a:xfrm>
          <a:prstGeom prst="line">
            <a:avLst/>
          </a:prstGeom>
          <a:ln w="38100">
            <a:solidFill>
              <a:srgbClr val="0048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3290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full-pag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9F6EA-4ABA-49B3-BE76-BD774DFEC68F}"/>
              </a:ext>
            </a:extLst>
          </p:cNvPr>
          <p:cNvSpPr>
            <a:spLocks noGrp="1"/>
          </p:cNvSpPr>
          <p:nvPr>
            <p:ph type="title"/>
          </p:nvPr>
        </p:nvSpPr>
        <p:spPr>
          <a:xfrm>
            <a:off x="306000" y="251649"/>
            <a:ext cx="11552400" cy="830676"/>
          </a:xfrm>
        </p:spPr>
        <p:txBody>
          <a:bodyPr/>
          <a:lstStyle>
            <a:lvl1pPr>
              <a:defRPr>
                <a:solidFill>
                  <a:schemeClr val="tx1"/>
                </a:solidFill>
              </a:defRPr>
            </a:lvl1pPr>
          </a:lstStyle>
          <a:p>
            <a:r>
              <a:rPr lang="en-US"/>
              <a:t>Click to edit Master title style</a:t>
            </a:r>
            <a:endParaRPr lang="en-GB"/>
          </a:p>
        </p:txBody>
      </p:sp>
      <p:sp>
        <p:nvSpPr>
          <p:cNvPr id="7" name="Text Placeholder 6">
            <a:extLst>
              <a:ext uri="{FF2B5EF4-FFF2-40B4-BE49-F238E27FC236}">
                <a16:creationId xmlns:a16="http://schemas.microsoft.com/office/drawing/2014/main" id="{4A5EA239-AA2E-48E8-99A7-42CEED80F84B}"/>
              </a:ext>
            </a:extLst>
          </p:cNvPr>
          <p:cNvSpPr>
            <a:spLocks noGrp="1"/>
          </p:cNvSpPr>
          <p:nvPr>
            <p:ph type="body" sz="quarter" idx="13"/>
          </p:nvPr>
        </p:nvSpPr>
        <p:spPr>
          <a:xfrm>
            <a:off x="306000" y="1263100"/>
            <a:ext cx="11552238" cy="619200"/>
          </a:xfrm>
        </p:spPr>
        <p:txBody>
          <a:bodyPr/>
          <a:lstStyle>
            <a:lvl1pPr marL="0" indent="0">
              <a:buNone/>
              <a:defRPr sz="1800" b="1">
                <a:solidFill>
                  <a:schemeClr val="accent1"/>
                </a:solidFill>
              </a:defRPr>
            </a:lvl1pPr>
          </a:lstStyle>
          <a:p>
            <a:pPr lvl="0"/>
            <a:r>
              <a:rPr lang="en-US"/>
              <a:t>Click to edit Master text styles</a:t>
            </a:r>
            <a:endParaRPr lang="en-GB"/>
          </a:p>
        </p:txBody>
      </p:sp>
      <p:sp>
        <p:nvSpPr>
          <p:cNvPr id="9" name="Content Placeholder 8">
            <a:extLst>
              <a:ext uri="{FF2B5EF4-FFF2-40B4-BE49-F238E27FC236}">
                <a16:creationId xmlns:a16="http://schemas.microsoft.com/office/drawing/2014/main" id="{41190B89-ECB1-4F74-A404-532C7BBA8826}"/>
              </a:ext>
            </a:extLst>
          </p:cNvPr>
          <p:cNvSpPr>
            <a:spLocks noGrp="1"/>
          </p:cNvSpPr>
          <p:nvPr>
            <p:ph sz="quarter" idx="14"/>
          </p:nvPr>
        </p:nvSpPr>
        <p:spPr>
          <a:xfrm>
            <a:off x="301625" y="1992313"/>
            <a:ext cx="11552238" cy="4186237"/>
          </a:xfrm>
        </p:spPr>
        <p:txBody>
          <a:bodyPr/>
          <a:lstStyle>
            <a:lvl1pPr marL="0" indent="0">
              <a:buNone/>
              <a:defRPr/>
            </a:lvl1pPr>
          </a:lstStyle>
          <a:p>
            <a:pPr lvl="0"/>
            <a:r>
              <a:rPr lang="en-US"/>
              <a:t>Click to edit Master text styles</a:t>
            </a:r>
            <a:endParaRPr lang="en-GB"/>
          </a:p>
        </p:txBody>
      </p:sp>
      <p:sp>
        <p:nvSpPr>
          <p:cNvPr id="4" name="Footer Placeholder 3">
            <a:extLst>
              <a:ext uri="{FF2B5EF4-FFF2-40B4-BE49-F238E27FC236}">
                <a16:creationId xmlns:a16="http://schemas.microsoft.com/office/drawing/2014/main" id="{6C303193-AE40-4EC6-8BF8-CCC2ADDD4733}"/>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3" name="Date Placeholder 2">
            <a:extLst>
              <a:ext uri="{FF2B5EF4-FFF2-40B4-BE49-F238E27FC236}">
                <a16:creationId xmlns:a16="http://schemas.microsoft.com/office/drawing/2014/main" id="{A0DEF239-E34A-4E55-8538-4BB977D7E6CB}"/>
              </a:ext>
            </a:extLst>
          </p:cNvPr>
          <p:cNvSpPr>
            <a:spLocks noGrp="1"/>
          </p:cNvSpPr>
          <p:nvPr>
            <p:ph type="dt" sz="half" idx="10"/>
          </p:nvPr>
        </p:nvSpPr>
        <p:spPr/>
        <p:txBody>
          <a:bodyPr/>
          <a:lstStyle/>
          <a:p>
            <a:fld id="{DC13AD85-CE77-4F8C-BEB7-3D123B861324}" type="datetime1">
              <a:rPr lang="en-GB" smtClean="0"/>
              <a:t>05/10/2022</a:t>
            </a:fld>
            <a:endParaRPr lang="en-GB"/>
          </a:p>
        </p:txBody>
      </p:sp>
      <p:sp>
        <p:nvSpPr>
          <p:cNvPr id="5" name="Slide Number Placeholder 4">
            <a:extLst>
              <a:ext uri="{FF2B5EF4-FFF2-40B4-BE49-F238E27FC236}">
                <a16:creationId xmlns:a16="http://schemas.microsoft.com/office/drawing/2014/main" id="{A561B4F5-114B-4B4F-B93B-3A1A5C3926DF}"/>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3145408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 columns of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A4CE7-A7CC-4F45-B88D-D88A615B1AA4}"/>
              </a:ext>
            </a:extLst>
          </p:cNvPr>
          <p:cNvSpPr>
            <a:spLocks noGrp="1"/>
          </p:cNvSpPr>
          <p:nvPr>
            <p:ph type="title"/>
          </p:nvPr>
        </p:nvSpPr>
        <p:spPr>
          <a:xfrm>
            <a:off x="306000" y="252000"/>
            <a:ext cx="11552400" cy="831600"/>
          </a:xfrm>
        </p:spPr>
        <p:txBody>
          <a:bodyPr/>
          <a:lstStyle>
            <a:lvl1pPr>
              <a:defRPr>
                <a:solidFill>
                  <a:schemeClr val="tx1"/>
                </a:solidFill>
              </a:defRPr>
            </a:lvl1pPr>
          </a:lstStyle>
          <a:p>
            <a:r>
              <a:rPr lang="en-US"/>
              <a:t>Click to edit Master title style</a:t>
            </a:r>
            <a:endParaRPr lang="en-GB"/>
          </a:p>
        </p:txBody>
      </p:sp>
      <p:sp>
        <p:nvSpPr>
          <p:cNvPr id="9" name="Text Placeholder 8">
            <a:extLst>
              <a:ext uri="{FF2B5EF4-FFF2-40B4-BE49-F238E27FC236}">
                <a16:creationId xmlns:a16="http://schemas.microsoft.com/office/drawing/2014/main" id="{CF6485FC-04C8-417A-910C-DC19B9780AE1}"/>
              </a:ext>
            </a:extLst>
          </p:cNvPr>
          <p:cNvSpPr>
            <a:spLocks noGrp="1"/>
          </p:cNvSpPr>
          <p:nvPr>
            <p:ph type="body" sz="quarter" idx="13"/>
          </p:nvPr>
        </p:nvSpPr>
        <p:spPr>
          <a:xfrm>
            <a:off x="306000" y="1263100"/>
            <a:ext cx="11552400" cy="619200"/>
          </a:xfrm>
        </p:spPr>
        <p:txBody>
          <a:bodyPr numCol="4" spcCol="360000"/>
          <a:lstStyle>
            <a:lvl1pPr marL="0" indent="0">
              <a:buNone/>
              <a:defRPr b="1">
                <a:solidFill>
                  <a:schemeClr val="accent1"/>
                </a:solidFill>
              </a:defRPr>
            </a:lvl1pPr>
          </a:lstStyle>
          <a:p>
            <a:pPr lvl="0"/>
            <a:r>
              <a:rPr lang="en-US"/>
              <a:t>Click to edit Master text styles</a:t>
            </a:r>
            <a:endParaRPr lang="en-GB"/>
          </a:p>
        </p:txBody>
      </p:sp>
      <p:sp>
        <p:nvSpPr>
          <p:cNvPr id="11" name="Text Placeholder 10">
            <a:extLst>
              <a:ext uri="{FF2B5EF4-FFF2-40B4-BE49-F238E27FC236}">
                <a16:creationId xmlns:a16="http://schemas.microsoft.com/office/drawing/2014/main" id="{02539B90-4B1F-46A3-9681-539EC8E93C96}"/>
              </a:ext>
            </a:extLst>
          </p:cNvPr>
          <p:cNvSpPr>
            <a:spLocks noGrp="1"/>
          </p:cNvSpPr>
          <p:nvPr>
            <p:ph type="body" sz="quarter" idx="14"/>
          </p:nvPr>
        </p:nvSpPr>
        <p:spPr>
          <a:xfrm>
            <a:off x="306164" y="2063075"/>
            <a:ext cx="11552237" cy="4115475"/>
          </a:xfrm>
        </p:spPr>
        <p:txBody>
          <a:bodyPr numCol="4" spcCol="360000"/>
          <a:lstStyle>
            <a:lvl1pPr marL="0" indent="0">
              <a:buNone/>
              <a:defRPr sz="2400"/>
            </a:lvl1pPr>
            <a:lvl2pPr marL="233994">
              <a:defRPr/>
            </a:lvl2pPr>
            <a:lvl3pPr marL="467988">
              <a:defRPr/>
            </a:lvl3pPr>
            <a:lvl4pPr marL="701982">
              <a:defRPr/>
            </a:lvl4pPr>
            <a:lvl5pPr marL="9359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a:extLst>
              <a:ext uri="{FF2B5EF4-FFF2-40B4-BE49-F238E27FC236}">
                <a16:creationId xmlns:a16="http://schemas.microsoft.com/office/drawing/2014/main" id="{2765B127-697A-4225-9EDD-070A53F178AF}"/>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3" name="Date Placeholder 2">
            <a:extLst>
              <a:ext uri="{FF2B5EF4-FFF2-40B4-BE49-F238E27FC236}">
                <a16:creationId xmlns:a16="http://schemas.microsoft.com/office/drawing/2014/main" id="{0BDFDC0C-8B72-418E-AE56-392077E66C53}"/>
              </a:ext>
            </a:extLst>
          </p:cNvPr>
          <p:cNvSpPr>
            <a:spLocks noGrp="1"/>
          </p:cNvSpPr>
          <p:nvPr>
            <p:ph type="dt" sz="half" idx="10"/>
          </p:nvPr>
        </p:nvSpPr>
        <p:spPr/>
        <p:txBody>
          <a:bodyPr/>
          <a:lstStyle/>
          <a:p>
            <a:fld id="{DC13AD85-CE77-4F8C-BEB7-3D123B861324}" type="datetime1">
              <a:rPr lang="en-GB" smtClean="0"/>
              <a:t>05/10/2022</a:t>
            </a:fld>
            <a:endParaRPr lang="en-GB"/>
          </a:p>
        </p:txBody>
      </p:sp>
      <p:sp>
        <p:nvSpPr>
          <p:cNvPr id="5" name="Slide Number Placeholder 4">
            <a:extLst>
              <a:ext uri="{FF2B5EF4-FFF2-40B4-BE49-F238E27FC236}">
                <a16:creationId xmlns:a16="http://schemas.microsoft.com/office/drawing/2014/main" id="{70DAE4EB-8737-404F-8267-D29E4DAE9514}"/>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3278999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inal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41D49-D8D5-41C3-B16D-BF857BF84213}"/>
              </a:ext>
            </a:extLst>
          </p:cNvPr>
          <p:cNvSpPr>
            <a:spLocks noGrp="1"/>
          </p:cNvSpPr>
          <p:nvPr>
            <p:ph type="title"/>
          </p:nvPr>
        </p:nvSpPr>
        <p:spPr>
          <a:xfrm>
            <a:off x="579600" y="4116790"/>
            <a:ext cx="2689200" cy="2476800"/>
          </a:xfrm>
        </p:spPr>
        <p:txBody>
          <a:bodyPr lIns="0" bIns="46800" anchor="t" anchorCtr="0"/>
          <a:lstStyle>
            <a:lvl1pPr>
              <a:lnSpc>
                <a:spcPct val="100000"/>
              </a:lnSpc>
              <a:defRPr sz="1200" b="0">
                <a:solidFill>
                  <a:schemeClr val="bg1"/>
                </a:solidFill>
              </a:defRPr>
            </a:lvl1pPr>
          </a:lstStyle>
          <a:p>
            <a:r>
              <a:rPr lang="en-US"/>
              <a:t>Click to edit Master title style</a:t>
            </a:r>
            <a:endParaRPr lang="en-GB"/>
          </a:p>
        </p:txBody>
      </p:sp>
      <p:sp>
        <p:nvSpPr>
          <p:cNvPr id="7" name="Text Placeholder 6">
            <a:extLst>
              <a:ext uri="{FF2B5EF4-FFF2-40B4-BE49-F238E27FC236}">
                <a16:creationId xmlns:a16="http://schemas.microsoft.com/office/drawing/2014/main" id="{50FA85D0-7C53-42AD-A812-61153B1DCB4E}"/>
              </a:ext>
            </a:extLst>
          </p:cNvPr>
          <p:cNvSpPr>
            <a:spLocks noGrp="1"/>
          </p:cNvSpPr>
          <p:nvPr>
            <p:ph type="body" sz="quarter" idx="10"/>
          </p:nvPr>
        </p:nvSpPr>
        <p:spPr>
          <a:xfrm>
            <a:off x="3276000" y="4115502"/>
            <a:ext cx="3459600" cy="2478088"/>
          </a:xfrm>
        </p:spPr>
        <p:txBody>
          <a:bodyPr lIns="0" tIns="46800"/>
          <a:lstStyle>
            <a:lvl1pPr marL="0" indent="0">
              <a:lnSpc>
                <a:spcPct val="100000"/>
              </a:lnSpc>
              <a:spcBef>
                <a:spcPts val="0"/>
              </a:spcBef>
              <a:buNone/>
              <a:defRPr sz="1200">
                <a:solidFill>
                  <a:schemeClr val="bg1"/>
                </a:solidFill>
              </a:defRPr>
            </a:lvl1pPr>
            <a:lvl2pPr>
              <a:buNone/>
              <a:defRPr sz="1200">
                <a:solidFill>
                  <a:schemeClr val="bg1"/>
                </a:solidFill>
              </a:defRPr>
            </a:lvl2pPr>
            <a:lvl3pPr>
              <a:buNone/>
              <a:defRPr sz="1200">
                <a:solidFill>
                  <a:schemeClr val="bg1"/>
                </a:solidFill>
              </a:defRPr>
            </a:lvl3pPr>
            <a:lvl4pPr>
              <a:buNone/>
              <a:defRPr sz="1200">
                <a:solidFill>
                  <a:schemeClr val="bg1"/>
                </a:solidFill>
              </a:defRPr>
            </a:lvl4pPr>
            <a:lvl5pPr>
              <a:buNone/>
              <a:defRPr sz="1200">
                <a:solidFill>
                  <a:schemeClr val="bg1"/>
                </a:solidFill>
              </a:defRPr>
            </a:lvl5pPr>
          </a:lstStyle>
          <a:p>
            <a:pPr lvl="0"/>
            <a:r>
              <a:rPr lang="en-US"/>
              <a:t>Click to edit Master text styles</a:t>
            </a:r>
            <a:endParaRPr lang="en-GB"/>
          </a:p>
        </p:txBody>
      </p:sp>
    </p:spTree>
    <p:extLst>
      <p:ext uri="{BB962C8B-B14F-4D97-AF65-F5344CB8AC3E}">
        <p14:creationId xmlns:p14="http://schemas.microsoft.com/office/powerpoint/2010/main" val="15370282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FC085-0326-4C93-AD8C-479C72ED0EFD}"/>
              </a:ext>
            </a:extLst>
          </p:cNvPr>
          <p:cNvSpPr>
            <a:spLocks noGrp="1"/>
          </p:cNvSpPr>
          <p:nvPr>
            <p:ph type="title"/>
          </p:nvPr>
        </p:nvSpPr>
        <p:spPr>
          <a:xfrm>
            <a:off x="306000" y="252000"/>
            <a:ext cx="11552400" cy="82080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5AAFC9-35CA-42B6-B07C-0BACF31670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B15607FE-3094-4C49-B924-D15AE623B339}"/>
              </a:ext>
            </a:extLst>
          </p:cNvPr>
          <p:cNvSpPr>
            <a:spLocks noGrp="1"/>
          </p:cNvSpPr>
          <p:nvPr>
            <p:ph type="ftr" sz="quarter" idx="11"/>
          </p:nvPr>
        </p:nvSpPr>
        <p:spPr/>
        <p:txBody>
          <a:bodyPr/>
          <a:lstStyle/>
          <a:p>
            <a:r>
              <a:rPr lang="en-GB"/>
              <a:t>Produced by Essex County Council Strategy Insight and Engagement</a:t>
            </a:r>
          </a:p>
        </p:txBody>
      </p:sp>
      <p:sp>
        <p:nvSpPr>
          <p:cNvPr id="4" name="Date Placeholder 3">
            <a:extLst>
              <a:ext uri="{FF2B5EF4-FFF2-40B4-BE49-F238E27FC236}">
                <a16:creationId xmlns:a16="http://schemas.microsoft.com/office/drawing/2014/main" id="{FAD3546D-93EF-4729-B2C4-38BC13587EBF}"/>
              </a:ext>
            </a:extLst>
          </p:cNvPr>
          <p:cNvSpPr>
            <a:spLocks noGrp="1"/>
          </p:cNvSpPr>
          <p:nvPr>
            <p:ph type="dt" sz="half" idx="10"/>
          </p:nvPr>
        </p:nvSpPr>
        <p:spPr/>
        <p:txBody>
          <a:bodyPr/>
          <a:lstStyle/>
          <a:p>
            <a:fld id="{114C472B-89C8-4DED-A734-C6F534D4F85F}" type="datetime1">
              <a:rPr lang="en-GB" smtClean="0"/>
              <a:t>05/10/2022</a:t>
            </a:fld>
            <a:endParaRPr lang="en-GB"/>
          </a:p>
        </p:txBody>
      </p:sp>
      <p:sp>
        <p:nvSpPr>
          <p:cNvPr id="6" name="Slide Number Placeholder 5">
            <a:extLst>
              <a:ext uri="{FF2B5EF4-FFF2-40B4-BE49-F238E27FC236}">
                <a16:creationId xmlns:a16="http://schemas.microsoft.com/office/drawing/2014/main" id="{5B06779C-2AF6-46D0-BB9C-31136A77806E}"/>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24767904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1A4DE-FDA8-433B-936F-8B88A250B0B4}"/>
              </a:ext>
            </a:extLst>
          </p:cNvPr>
          <p:cNvSpPr>
            <a:spLocks noGrp="1"/>
          </p:cNvSpPr>
          <p:nvPr>
            <p:ph type="title"/>
          </p:nvPr>
        </p:nvSpPr>
        <p:spPr>
          <a:xfrm>
            <a:off x="306000" y="252000"/>
            <a:ext cx="11552400" cy="820800"/>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BC62E7F-1D86-434D-8B70-42729D5D747D}"/>
              </a:ext>
            </a:extLst>
          </p:cNvPr>
          <p:cNvSpPr>
            <a:spLocks noGrp="1"/>
          </p:cNvSpPr>
          <p:nvPr>
            <p:ph type="dt" sz="half" idx="10"/>
          </p:nvPr>
        </p:nvSpPr>
        <p:spPr/>
        <p:txBody>
          <a:bodyPr/>
          <a:lstStyle/>
          <a:p>
            <a:fld id="{DC13AD85-CE77-4F8C-BEB7-3D123B861324}" type="datetime1">
              <a:rPr lang="en-GB" smtClean="0"/>
              <a:t>05/10/2022</a:t>
            </a:fld>
            <a:endParaRPr lang="en-GB"/>
          </a:p>
        </p:txBody>
      </p:sp>
      <p:sp>
        <p:nvSpPr>
          <p:cNvPr id="4" name="Footer Placeholder 3">
            <a:extLst>
              <a:ext uri="{FF2B5EF4-FFF2-40B4-BE49-F238E27FC236}">
                <a16:creationId xmlns:a16="http://schemas.microsoft.com/office/drawing/2014/main" id="{0FF7BD44-4FD0-44F4-9561-331F9ACDE1B5}"/>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5" name="Slide Number Placeholder 4">
            <a:extLst>
              <a:ext uri="{FF2B5EF4-FFF2-40B4-BE49-F238E27FC236}">
                <a16:creationId xmlns:a16="http://schemas.microsoft.com/office/drawing/2014/main" id="{42F1C60A-1542-4599-B89C-D00423F08EA6}"/>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
        <p:nvSpPr>
          <p:cNvPr id="7" name="Content Placeholder 6">
            <a:extLst>
              <a:ext uri="{FF2B5EF4-FFF2-40B4-BE49-F238E27FC236}">
                <a16:creationId xmlns:a16="http://schemas.microsoft.com/office/drawing/2014/main" id="{F8234D8F-3656-478D-B853-28E4F20B3849}"/>
              </a:ext>
            </a:extLst>
          </p:cNvPr>
          <p:cNvSpPr>
            <a:spLocks noGrp="1"/>
          </p:cNvSpPr>
          <p:nvPr>
            <p:ph sz="quarter" idx="13"/>
          </p:nvPr>
        </p:nvSpPr>
        <p:spPr>
          <a:xfrm>
            <a:off x="306000" y="1256400"/>
            <a:ext cx="5428800" cy="492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8">
            <a:extLst>
              <a:ext uri="{FF2B5EF4-FFF2-40B4-BE49-F238E27FC236}">
                <a16:creationId xmlns:a16="http://schemas.microsoft.com/office/drawing/2014/main" id="{5D7241E3-D385-4DC5-A238-8CF214F6B7E5}"/>
              </a:ext>
            </a:extLst>
          </p:cNvPr>
          <p:cNvSpPr>
            <a:spLocks noGrp="1"/>
          </p:cNvSpPr>
          <p:nvPr>
            <p:ph sz="quarter" idx="14"/>
          </p:nvPr>
        </p:nvSpPr>
        <p:spPr>
          <a:xfrm>
            <a:off x="6429600" y="1256400"/>
            <a:ext cx="5428800" cy="492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55796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5C9A-39FD-4C1E-957B-F78737A906F4}"/>
              </a:ext>
            </a:extLst>
          </p:cNvPr>
          <p:cNvSpPr>
            <a:spLocks noGrp="1"/>
          </p:cNvSpPr>
          <p:nvPr>
            <p:ph type="title"/>
          </p:nvPr>
        </p:nvSpPr>
        <p:spPr>
          <a:xfrm>
            <a:off x="306000" y="252000"/>
            <a:ext cx="11552400" cy="820800"/>
          </a:xfrm>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71C1A537-2F94-4FAC-8D45-F4C82F94C060}"/>
              </a:ext>
            </a:extLst>
          </p:cNvPr>
          <p:cNvSpPr>
            <a:spLocks noGrp="1"/>
          </p:cNvSpPr>
          <p:nvPr>
            <p:ph type="ftr" sz="quarter" idx="11"/>
          </p:nvPr>
        </p:nvSpPr>
        <p:spPr/>
        <p:txBody>
          <a:bodyPr/>
          <a:lstStyle/>
          <a:p>
            <a:r>
              <a:rPr lang="en-GB"/>
              <a:t>Produced by Essex County Council Strategy Insight and Engagement</a:t>
            </a:r>
          </a:p>
        </p:txBody>
      </p:sp>
      <p:sp>
        <p:nvSpPr>
          <p:cNvPr id="3" name="Date Placeholder 2">
            <a:extLst>
              <a:ext uri="{FF2B5EF4-FFF2-40B4-BE49-F238E27FC236}">
                <a16:creationId xmlns:a16="http://schemas.microsoft.com/office/drawing/2014/main" id="{A5F9823A-8CF6-40A6-A585-A1978389FCFE}"/>
              </a:ext>
            </a:extLst>
          </p:cNvPr>
          <p:cNvSpPr>
            <a:spLocks noGrp="1"/>
          </p:cNvSpPr>
          <p:nvPr>
            <p:ph type="dt" sz="half" idx="10"/>
          </p:nvPr>
        </p:nvSpPr>
        <p:spPr/>
        <p:txBody>
          <a:bodyPr/>
          <a:lstStyle/>
          <a:p>
            <a:fld id="{ECC93721-0044-48DD-814F-4E40BD433741}" type="datetime1">
              <a:rPr lang="en-GB" smtClean="0"/>
              <a:t>05/10/2022</a:t>
            </a:fld>
            <a:endParaRPr lang="en-GB"/>
          </a:p>
        </p:txBody>
      </p:sp>
      <p:sp>
        <p:nvSpPr>
          <p:cNvPr id="5" name="Slide Number Placeholder 4">
            <a:extLst>
              <a:ext uri="{FF2B5EF4-FFF2-40B4-BE49-F238E27FC236}">
                <a16:creationId xmlns:a16="http://schemas.microsoft.com/office/drawing/2014/main" id="{8C5194AF-515B-4CA1-965F-3888279B4867}"/>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15828248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47799D5-9C64-4C44-B0E6-C22AEFC93ADF}"/>
              </a:ext>
            </a:extLst>
          </p:cNvPr>
          <p:cNvSpPr>
            <a:spLocks noGrp="1"/>
          </p:cNvSpPr>
          <p:nvPr>
            <p:ph type="ftr" sz="quarter" idx="11"/>
          </p:nvPr>
        </p:nvSpPr>
        <p:spPr/>
        <p:txBody>
          <a:bodyPr/>
          <a:lstStyle/>
          <a:p>
            <a:r>
              <a:rPr lang="en-GB"/>
              <a:t>Produced by Essex County Council Strategy Insight and Engagement</a:t>
            </a:r>
          </a:p>
        </p:txBody>
      </p:sp>
      <p:sp>
        <p:nvSpPr>
          <p:cNvPr id="2" name="Date Placeholder 1">
            <a:extLst>
              <a:ext uri="{FF2B5EF4-FFF2-40B4-BE49-F238E27FC236}">
                <a16:creationId xmlns:a16="http://schemas.microsoft.com/office/drawing/2014/main" id="{F6AAC231-7279-49D8-BFD3-85BD6399BA8D}"/>
              </a:ext>
            </a:extLst>
          </p:cNvPr>
          <p:cNvSpPr>
            <a:spLocks noGrp="1"/>
          </p:cNvSpPr>
          <p:nvPr>
            <p:ph type="dt" sz="half" idx="10"/>
          </p:nvPr>
        </p:nvSpPr>
        <p:spPr/>
        <p:txBody>
          <a:bodyPr/>
          <a:lstStyle/>
          <a:p>
            <a:fld id="{E2CA4203-B1B6-42D7-86AB-DFB99C81B19A}" type="datetime1">
              <a:rPr lang="en-GB" smtClean="0"/>
              <a:t>05/10/2022</a:t>
            </a:fld>
            <a:endParaRPr lang="en-GB"/>
          </a:p>
        </p:txBody>
      </p:sp>
      <p:sp>
        <p:nvSpPr>
          <p:cNvPr id="4" name="Slide Number Placeholder 3">
            <a:extLst>
              <a:ext uri="{FF2B5EF4-FFF2-40B4-BE49-F238E27FC236}">
                <a16:creationId xmlns:a16="http://schemas.microsoft.com/office/drawing/2014/main" id="{7F2B58F9-C300-4062-9D38-E1F291F46978}"/>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2104257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Cover Page">
    <p:bg>
      <p:bgPr>
        <a:solidFill>
          <a:srgbClr val="E4003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27375" y="2147897"/>
            <a:ext cx="6281204" cy="1600200"/>
          </a:xfrm>
          <a:prstGeom prst="rect">
            <a:avLst/>
          </a:prstGeom>
        </p:spPr>
        <p:txBody>
          <a:bodyPr anchor="b"/>
          <a:lstStyle>
            <a:lvl1pPr>
              <a:defRPr sz="3200">
                <a:solidFill>
                  <a:schemeClr val="bg1"/>
                </a:solidFill>
              </a:defRPr>
            </a:lvl1pPr>
          </a:lstStyle>
          <a:p>
            <a:r>
              <a:rPr lang="en-US"/>
              <a:t>Click to edit Master title style</a:t>
            </a:r>
          </a:p>
        </p:txBody>
      </p:sp>
      <p:sp>
        <p:nvSpPr>
          <p:cNvPr id="4" name="Text Placeholder 3"/>
          <p:cNvSpPr>
            <a:spLocks noGrp="1"/>
          </p:cNvSpPr>
          <p:nvPr>
            <p:ph type="body" sz="half" idx="2" hasCustomPrompt="1"/>
          </p:nvPr>
        </p:nvSpPr>
        <p:spPr>
          <a:xfrm>
            <a:off x="5327377" y="4134681"/>
            <a:ext cx="6281203" cy="2011527"/>
          </a:xfrm>
          <a:prstGeom prst="rect">
            <a:avLst/>
          </a:prstGeom>
        </p:spPr>
        <p:txBody>
          <a:bodyPr/>
          <a:lstStyle>
            <a:lvl1pPr marL="0" indent="0">
              <a:buNone/>
              <a:defRPr sz="1600">
                <a:solidFill>
                  <a:schemeClr val="bg1"/>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pic>
        <p:nvPicPr>
          <p:cNvPr id="15" name="Picture 14" descr="A picture containing transport, wheel&#10;&#10;Description automatically generated">
            <a:extLst>
              <a:ext uri="{FF2B5EF4-FFF2-40B4-BE49-F238E27FC236}">
                <a16:creationId xmlns:a16="http://schemas.microsoft.com/office/drawing/2014/main" id="{D6C36227-4E66-0C43-871C-F745ECD9DB6F}"/>
              </a:ext>
            </a:extLst>
          </p:cNvPr>
          <p:cNvPicPr>
            <a:picLocks noChangeAspect="1"/>
          </p:cNvPicPr>
          <p:nvPr userDrawn="1"/>
        </p:nvPicPr>
        <p:blipFill rotWithShape="1">
          <a:blip r:embed="rId2"/>
          <a:srcRect l="10909" b="7829"/>
          <a:stretch/>
        </p:blipFill>
        <p:spPr>
          <a:xfrm>
            <a:off x="2" y="3104151"/>
            <a:ext cx="4457105" cy="3753853"/>
          </a:xfrm>
          <a:prstGeom prst="rect">
            <a:avLst/>
          </a:prstGeom>
        </p:spPr>
      </p:pic>
    </p:spTree>
    <p:extLst>
      <p:ext uri="{BB962C8B-B14F-4D97-AF65-F5344CB8AC3E}">
        <p14:creationId xmlns:p14="http://schemas.microsoft.com/office/powerpoint/2010/main" val="1271259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1062038" y="1252330"/>
            <a:ext cx="4467225" cy="986587"/>
          </a:xfrm>
          <a:prstGeom prst="rect">
            <a:avLst/>
          </a:prstGeom>
        </p:spPr>
        <p:txBody>
          <a:bodyPr anchor="b"/>
          <a:lstStyle>
            <a:lvl1pPr>
              <a:defRPr sz="3200"/>
            </a:lvl1pPr>
          </a:lstStyle>
          <a:p>
            <a:r>
              <a:rPr lang="en-US"/>
              <a:t>Click to edit Master title style</a:t>
            </a:r>
          </a:p>
        </p:txBody>
      </p:sp>
      <p:sp>
        <p:nvSpPr>
          <p:cNvPr id="4" name="Text Placeholder 3"/>
          <p:cNvSpPr>
            <a:spLocks noGrp="1"/>
          </p:cNvSpPr>
          <p:nvPr>
            <p:ph type="body" sz="half" idx="2" hasCustomPrompt="1"/>
          </p:nvPr>
        </p:nvSpPr>
        <p:spPr>
          <a:xfrm>
            <a:off x="6096002" y="1252331"/>
            <a:ext cx="4467225" cy="1320181"/>
          </a:xfrm>
          <a:prstGeom prst="rect">
            <a:avLst/>
          </a:prstGeom>
        </p:spPr>
        <p:txBody>
          <a:bodyPr/>
          <a:lstStyle>
            <a:lvl1pPr marL="0" indent="0">
              <a:buNone/>
              <a:defRPr sz="3600" b="1"/>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12" name="Date Placeholder 3">
            <a:extLst>
              <a:ext uri="{FF2B5EF4-FFF2-40B4-BE49-F238E27FC236}">
                <a16:creationId xmlns:a16="http://schemas.microsoft.com/office/drawing/2014/main" id="{ABBC8A55-D2CE-2D44-AC2D-AC0A6C2DAE84}"/>
              </a:ext>
            </a:extLst>
          </p:cNvPr>
          <p:cNvSpPr>
            <a:spLocks noGrp="1"/>
          </p:cNvSpPr>
          <p:nvPr>
            <p:ph type="dt" sz="half" idx="10"/>
          </p:nvPr>
        </p:nvSpPr>
        <p:spPr>
          <a:xfrm>
            <a:off x="8803508" y="6589788"/>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13" name="Slide Number Placeholder 5">
            <a:extLst>
              <a:ext uri="{FF2B5EF4-FFF2-40B4-BE49-F238E27FC236}">
                <a16:creationId xmlns:a16="http://schemas.microsoft.com/office/drawing/2014/main" id="{3ADCE5EF-09EF-9441-AA43-D20BC71C4023}"/>
              </a:ext>
            </a:extLst>
          </p:cNvPr>
          <p:cNvSpPr>
            <a:spLocks noGrp="1"/>
          </p:cNvSpPr>
          <p:nvPr>
            <p:ph type="sldNum" sz="quarter" idx="4"/>
          </p:nvPr>
        </p:nvSpPr>
        <p:spPr>
          <a:xfrm>
            <a:off x="11082070" y="6589788"/>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14" name="Footer Placeholder 41">
            <a:extLst>
              <a:ext uri="{FF2B5EF4-FFF2-40B4-BE49-F238E27FC236}">
                <a16:creationId xmlns:a16="http://schemas.microsoft.com/office/drawing/2014/main" id="{5564D08E-B8D3-DB43-8284-D6A6B37DFDE9}"/>
              </a:ext>
            </a:extLst>
          </p:cNvPr>
          <p:cNvSpPr>
            <a:spLocks noGrp="1"/>
          </p:cNvSpPr>
          <p:nvPr>
            <p:ph type="ftr" sz="quarter" idx="3"/>
          </p:nvPr>
        </p:nvSpPr>
        <p:spPr>
          <a:xfrm>
            <a:off x="304801" y="6593865"/>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Tree>
    <p:extLst>
      <p:ext uri="{BB962C8B-B14F-4D97-AF65-F5344CB8AC3E}">
        <p14:creationId xmlns:p14="http://schemas.microsoft.com/office/powerpoint/2010/main" val="2827929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ext Image split">
    <p:spTree>
      <p:nvGrpSpPr>
        <p:cNvPr id="1" name=""/>
        <p:cNvGrpSpPr/>
        <p:nvPr/>
      </p:nvGrpSpPr>
      <p:grpSpPr>
        <a:xfrm>
          <a:off x="0" y="0"/>
          <a:ext cx="0" cy="0"/>
          <a:chOff x="0" y="0"/>
          <a:chExt cx="0" cy="0"/>
        </a:xfrm>
      </p:grpSpPr>
      <p:sp>
        <p:nvSpPr>
          <p:cNvPr id="2" name="Title 1"/>
          <p:cNvSpPr>
            <a:spLocks noGrp="1"/>
          </p:cNvSpPr>
          <p:nvPr>
            <p:ph type="title"/>
          </p:nvPr>
        </p:nvSpPr>
        <p:spPr>
          <a:xfrm>
            <a:off x="304799" y="494432"/>
            <a:ext cx="5427407" cy="540284"/>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304799" y="1287379"/>
            <a:ext cx="5427407" cy="4889584"/>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59796" y="0"/>
            <a:ext cx="5722374" cy="6436895"/>
          </a:xfrm>
          <a:prstGeom prst="rect">
            <a:avLst/>
          </a:prstGeom>
        </p:spPr>
        <p:txBody>
          <a:bodyPr/>
          <a:lstStyle>
            <a:lvl1pPr>
              <a:buNone/>
              <a:defRPr/>
            </a:lvl1pPr>
          </a:lstStyle>
          <a:p>
            <a:pPr lvl="0"/>
            <a:endParaRPr lang="en-US"/>
          </a:p>
        </p:txBody>
      </p:sp>
      <p:sp>
        <p:nvSpPr>
          <p:cNvPr id="12" name="Date Placeholder 3">
            <a:extLst>
              <a:ext uri="{FF2B5EF4-FFF2-40B4-BE49-F238E27FC236}">
                <a16:creationId xmlns:a16="http://schemas.microsoft.com/office/drawing/2014/main" id="{A10D5DF7-134D-A848-9AB2-2EA1DBE97CBB}"/>
              </a:ext>
            </a:extLst>
          </p:cNvPr>
          <p:cNvSpPr>
            <a:spLocks noGrp="1"/>
          </p:cNvSpPr>
          <p:nvPr>
            <p:ph type="dt" sz="half" idx="10"/>
          </p:nvPr>
        </p:nvSpPr>
        <p:spPr>
          <a:xfrm>
            <a:off x="8803507" y="6589784"/>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13" name="Slide Number Placeholder 5">
            <a:extLst>
              <a:ext uri="{FF2B5EF4-FFF2-40B4-BE49-F238E27FC236}">
                <a16:creationId xmlns:a16="http://schemas.microsoft.com/office/drawing/2014/main" id="{4D31E442-D9AD-E84A-863E-A27044A2DC83}"/>
              </a:ext>
            </a:extLst>
          </p:cNvPr>
          <p:cNvSpPr>
            <a:spLocks noGrp="1"/>
          </p:cNvSpPr>
          <p:nvPr>
            <p:ph type="sldNum" sz="quarter" idx="4"/>
          </p:nvPr>
        </p:nvSpPr>
        <p:spPr>
          <a:xfrm>
            <a:off x="11082068" y="6589784"/>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14" name="Footer Placeholder 41">
            <a:extLst>
              <a:ext uri="{FF2B5EF4-FFF2-40B4-BE49-F238E27FC236}">
                <a16:creationId xmlns:a16="http://schemas.microsoft.com/office/drawing/2014/main" id="{05FFB4D2-D882-7E4F-AC6C-B1964BE49C60}"/>
              </a:ext>
            </a:extLst>
          </p:cNvPr>
          <p:cNvSpPr>
            <a:spLocks noGrp="1"/>
          </p:cNvSpPr>
          <p:nvPr>
            <p:ph type="ftr" sz="quarter" idx="3"/>
          </p:nvPr>
        </p:nvSpPr>
        <p:spPr>
          <a:xfrm>
            <a:off x="304800" y="6593861"/>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Tree>
    <p:extLst>
      <p:ext uri="{BB962C8B-B14F-4D97-AF65-F5344CB8AC3E}">
        <p14:creationId xmlns:p14="http://schemas.microsoft.com/office/powerpoint/2010/main" val="3143046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3B402ED-9403-E74B-A1D6-3371AF19771C}"/>
              </a:ext>
            </a:extLst>
          </p:cNvPr>
          <p:cNvSpPr>
            <a:spLocks noGrp="1"/>
          </p:cNvSpPr>
          <p:nvPr>
            <p:ph type="title"/>
          </p:nvPr>
        </p:nvSpPr>
        <p:spPr>
          <a:xfrm>
            <a:off x="304799" y="427705"/>
            <a:ext cx="11552903" cy="619150"/>
          </a:xfrm>
          <a:prstGeom prst="rect">
            <a:avLst/>
          </a:prstGeom>
        </p:spPr>
        <p:txBody>
          <a:bodyPr anchor="b" anchorCtr="0"/>
          <a:lstStyle>
            <a:lvl1pPr>
              <a:defRPr>
                <a:solidFill>
                  <a:schemeClr val="tx1"/>
                </a:solidFill>
              </a:defRPr>
            </a:lvl1pPr>
          </a:lstStyle>
          <a:p>
            <a:r>
              <a:rPr lang="en-US"/>
              <a:t>Click to edit Master title style</a:t>
            </a:r>
          </a:p>
        </p:txBody>
      </p:sp>
      <p:sp>
        <p:nvSpPr>
          <p:cNvPr id="9" name="Date Placeholder 3">
            <a:extLst>
              <a:ext uri="{FF2B5EF4-FFF2-40B4-BE49-F238E27FC236}">
                <a16:creationId xmlns:a16="http://schemas.microsoft.com/office/drawing/2014/main" id="{7D6400EA-05F8-F249-9633-693873B8C243}"/>
              </a:ext>
            </a:extLst>
          </p:cNvPr>
          <p:cNvSpPr>
            <a:spLocks noGrp="1"/>
          </p:cNvSpPr>
          <p:nvPr>
            <p:ph type="dt" sz="half" idx="10"/>
          </p:nvPr>
        </p:nvSpPr>
        <p:spPr>
          <a:xfrm>
            <a:off x="8803507" y="6589784"/>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10" name="Slide Number Placeholder 5">
            <a:extLst>
              <a:ext uri="{FF2B5EF4-FFF2-40B4-BE49-F238E27FC236}">
                <a16:creationId xmlns:a16="http://schemas.microsoft.com/office/drawing/2014/main" id="{6B670381-6E6F-DB43-A593-9CCEAB34BC89}"/>
              </a:ext>
            </a:extLst>
          </p:cNvPr>
          <p:cNvSpPr>
            <a:spLocks noGrp="1"/>
          </p:cNvSpPr>
          <p:nvPr>
            <p:ph type="sldNum" sz="quarter" idx="4"/>
          </p:nvPr>
        </p:nvSpPr>
        <p:spPr>
          <a:xfrm>
            <a:off x="11082068" y="6589784"/>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11" name="Footer Placeholder 41">
            <a:extLst>
              <a:ext uri="{FF2B5EF4-FFF2-40B4-BE49-F238E27FC236}">
                <a16:creationId xmlns:a16="http://schemas.microsoft.com/office/drawing/2014/main" id="{07ACD0FD-24FB-9B49-A8D3-6D54FC03208F}"/>
              </a:ext>
            </a:extLst>
          </p:cNvPr>
          <p:cNvSpPr>
            <a:spLocks noGrp="1"/>
          </p:cNvSpPr>
          <p:nvPr>
            <p:ph type="ftr" sz="quarter" idx="3"/>
          </p:nvPr>
        </p:nvSpPr>
        <p:spPr>
          <a:xfrm>
            <a:off x="304800" y="6593861"/>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
        <p:nvSpPr>
          <p:cNvPr id="15" name="Content Placeholder 3">
            <a:extLst>
              <a:ext uri="{FF2B5EF4-FFF2-40B4-BE49-F238E27FC236}">
                <a16:creationId xmlns:a16="http://schemas.microsoft.com/office/drawing/2014/main" id="{3156289E-BE08-8844-8AE6-46D975575A00}"/>
              </a:ext>
            </a:extLst>
          </p:cNvPr>
          <p:cNvSpPr>
            <a:spLocks noGrp="1"/>
          </p:cNvSpPr>
          <p:nvPr>
            <p:ph sz="half" idx="2" hasCustomPrompt="1"/>
          </p:nvPr>
        </p:nvSpPr>
        <p:spPr>
          <a:xfrm>
            <a:off x="0" y="3429000"/>
            <a:ext cx="4472609" cy="2825311"/>
          </a:xfrm>
          <a:prstGeom prst="rect">
            <a:avLst/>
          </a:prstGeom>
          <a:solidFill>
            <a:srgbClr val="E40037"/>
          </a:solidFill>
        </p:spPr>
        <p:txBody>
          <a:bodyPr lIns="468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3">
            <a:extLst>
              <a:ext uri="{FF2B5EF4-FFF2-40B4-BE49-F238E27FC236}">
                <a16:creationId xmlns:a16="http://schemas.microsoft.com/office/drawing/2014/main" id="{95208FE2-F006-5645-9AC7-5698407FE84F}"/>
              </a:ext>
            </a:extLst>
          </p:cNvPr>
          <p:cNvSpPr>
            <a:spLocks noGrp="1"/>
          </p:cNvSpPr>
          <p:nvPr>
            <p:ph sz="half" idx="11"/>
          </p:nvPr>
        </p:nvSpPr>
        <p:spPr>
          <a:xfrm>
            <a:off x="4472609" y="1216628"/>
            <a:ext cx="7414592" cy="5037684"/>
          </a:xfrm>
          <a:prstGeom prst="rect">
            <a:avLst/>
          </a:prstGeom>
        </p:spPr>
        <p:txBody>
          <a:bodyPr/>
          <a:lstStyle>
            <a:lvl1pPr>
              <a:buNone/>
              <a:defRPr/>
            </a:lvl1pPr>
          </a:lstStyle>
          <a:p>
            <a:pPr lvl="0"/>
            <a:endParaRPr lang="en-US"/>
          </a:p>
        </p:txBody>
      </p:sp>
      <p:sp>
        <p:nvSpPr>
          <p:cNvPr id="3" name="Text Placeholder 2">
            <a:extLst>
              <a:ext uri="{FF2B5EF4-FFF2-40B4-BE49-F238E27FC236}">
                <a16:creationId xmlns:a16="http://schemas.microsoft.com/office/drawing/2014/main" id="{6A5CD709-C655-E740-8BE3-EF240DC2C41C}"/>
              </a:ext>
            </a:extLst>
          </p:cNvPr>
          <p:cNvSpPr>
            <a:spLocks noGrp="1"/>
          </p:cNvSpPr>
          <p:nvPr>
            <p:ph type="body" sz="quarter" idx="12"/>
          </p:nvPr>
        </p:nvSpPr>
        <p:spPr>
          <a:xfrm>
            <a:off x="305550" y="1216628"/>
            <a:ext cx="3888764" cy="2057400"/>
          </a:xfrm>
        </p:spPr>
        <p:txBody>
          <a:bodyPr/>
          <a:lstStyle>
            <a:lvl1pPr>
              <a:defRPr sz="3600" b="1"/>
            </a:lvl1pPr>
          </a:lstStyle>
          <a:p>
            <a:pPr lvl="0"/>
            <a:r>
              <a:rPr lang="en-GB"/>
              <a:t>Click to edit Master text styles</a:t>
            </a:r>
          </a:p>
        </p:txBody>
      </p:sp>
    </p:spTree>
    <p:extLst>
      <p:ext uri="{BB962C8B-B14F-4D97-AF65-F5344CB8AC3E}">
        <p14:creationId xmlns:p14="http://schemas.microsoft.com/office/powerpoint/2010/main" val="545004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993A6534-9D7C-2F40-8592-346FB8B5D3B4}"/>
              </a:ext>
            </a:extLst>
          </p:cNvPr>
          <p:cNvSpPr>
            <a:spLocks noGrp="1"/>
          </p:cNvSpPr>
          <p:nvPr>
            <p:ph type="dt" sz="half" idx="12"/>
          </p:nvPr>
        </p:nvSpPr>
        <p:spPr/>
        <p:txBody>
          <a:bodyPr/>
          <a:lstStyle/>
          <a:p>
            <a:r>
              <a:rPr lang="en-GB"/>
              <a:t>14/08/2020</a:t>
            </a:r>
            <a:endParaRPr lang="en-GB">
              <a:solidFill>
                <a:schemeClr val="tx1">
                  <a:lumMod val="50000"/>
                  <a:lumOff val="50000"/>
                </a:schemeClr>
              </a:solidFill>
            </a:endParaRPr>
          </a:p>
        </p:txBody>
      </p:sp>
      <p:sp>
        <p:nvSpPr>
          <p:cNvPr id="4" name="Footer Placeholder 3">
            <a:extLst>
              <a:ext uri="{FF2B5EF4-FFF2-40B4-BE49-F238E27FC236}">
                <a16:creationId xmlns:a16="http://schemas.microsoft.com/office/drawing/2014/main" id="{D231E8E9-BBF6-FB46-9702-44A914F86337}"/>
              </a:ext>
            </a:extLst>
          </p:cNvPr>
          <p:cNvSpPr>
            <a:spLocks noGrp="1"/>
          </p:cNvSpPr>
          <p:nvPr>
            <p:ph type="ftr" sz="quarter" idx="13"/>
          </p:nvPr>
        </p:nvSpPr>
        <p:spPr/>
        <p:txBody>
          <a:bodyPr/>
          <a:lstStyle/>
          <a:p>
            <a:r>
              <a:rPr lang="en-GB">
                <a:solidFill>
                  <a:schemeClr val="tx1">
                    <a:lumMod val="50000"/>
                    <a:lumOff val="50000"/>
                  </a:schemeClr>
                </a:solidFill>
              </a:rPr>
              <a:t>Produced by Essex County Council Strategy Insight and Engagement</a:t>
            </a:r>
          </a:p>
        </p:txBody>
      </p:sp>
      <p:sp>
        <p:nvSpPr>
          <p:cNvPr id="5" name="Slide Number Placeholder 4">
            <a:extLst>
              <a:ext uri="{FF2B5EF4-FFF2-40B4-BE49-F238E27FC236}">
                <a16:creationId xmlns:a16="http://schemas.microsoft.com/office/drawing/2014/main" id="{CA590E7B-4E8C-5F43-A053-3F1F3C096582}"/>
              </a:ext>
            </a:extLst>
          </p:cNvPr>
          <p:cNvSpPr>
            <a:spLocks noGrp="1"/>
          </p:cNvSpPr>
          <p:nvPr>
            <p:ph type="sldNum" sz="quarter" idx="14"/>
          </p:nvPr>
        </p:nvSpPr>
        <p:spPr/>
        <p:txBody>
          <a:bodyPr/>
          <a:lstStyle/>
          <a:p>
            <a:r>
              <a:rPr lang="en-GB"/>
              <a:t>|   </a:t>
            </a:r>
            <a:fld id="{5898CC38-F149-5B45-A1B4-290B41364A0C}" type="slidenum">
              <a:rPr lang="en-GB" smtClean="0"/>
              <a:pPr/>
              <a:t>‹#›</a:t>
            </a:fld>
            <a:endParaRPr lang="en-GB"/>
          </a:p>
        </p:txBody>
      </p:sp>
      <p:sp>
        <p:nvSpPr>
          <p:cNvPr id="23" name="Content Placeholder 2">
            <a:extLst>
              <a:ext uri="{FF2B5EF4-FFF2-40B4-BE49-F238E27FC236}">
                <a16:creationId xmlns:a16="http://schemas.microsoft.com/office/drawing/2014/main" id="{63A48DB3-35C7-124A-92BD-EAC043086FB8}"/>
              </a:ext>
            </a:extLst>
          </p:cNvPr>
          <p:cNvSpPr>
            <a:spLocks noGrp="1"/>
          </p:cNvSpPr>
          <p:nvPr>
            <p:ph sz="half" idx="15"/>
          </p:nvPr>
        </p:nvSpPr>
        <p:spPr>
          <a:xfrm>
            <a:off x="0" y="1686828"/>
            <a:ext cx="6095999" cy="2230601"/>
          </a:xfrm>
          <a:prstGeom prst="rect">
            <a:avLst/>
          </a:prstGeom>
        </p:spPr>
        <p:txBody>
          <a:bodyPr/>
          <a:lstStyle>
            <a:lvl1pPr>
              <a:lnSpc>
                <a:spcPct val="150000"/>
              </a:lnSpc>
              <a:buNone/>
              <a:defRPr sz="2000" b="0">
                <a:solidFill>
                  <a:schemeClr val="tx1"/>
                </a:solidFill>
              </a:defRPr>
            </a:lvl1pPr>
            <a:lvl2pPr>
              <a:lnSpc>
                <a:spcPct val="150000"/>
              </a:lnSpc>
              <a:defRPr/>
            </a:lvl2pPr>
          </a:lstStyle>
          <a:p>
            <a:pPr lvl="0"/>
            <a:endParaRPr lang="en-US"/>
          </a:p>
        </p:txBody>
      </p:sp>
      <p:sp>
        <p:nvSpPr>
          <p:cNvPr id="26" name="Title 1">
            <a:extLst>
              <a:ext uri="{FF2B5EF4-FFF2-40B4-BE49-F238E27FC236}">
                <a16:creationId xmlns:a16="http://schemas.microsoft.com/office/drawing/2014/main" id="{88C094EB-F3A7-EB4B-BDF5-95015CEF6170}"/>
              </a:ext>
            </a:extLst>
          </p:cNvPr>
          <p:cNvSpPr>
            <a:spLocks noGrp="1"/>
          </p:cNvSpPr>
          <p:nvPr>
            <p:ph type="title" hasCustomPrompt="1"/>
          </p:nvPr>
        </p:nvSpPr>
        <p:spPr>
          <a:xfrm>
            <a:off x="304799" y="264139"/>
            <a:ext cx="11552903" cy="1147218"/>
          </a:xfrm>
        </p:spPr>
        <p:txBody>
          <a:bodyPr/>
          <a:lstStyle>
            <a:lvl1pPr>
              <a:defRPr sz="4400"/>
            </a:lvl1pPr>
          </a:lstStyle>
          <a:p>
            <a:r>
              <a:rPr lang="en-GB"/>
              <a:t>Agenda</a:t>
            </a:r>
          </a:p>
        </p:txBody>
      </p:sp>
      <p:sp>
        <p:nvSpPr>
          <p:cNvPr id="29" name="Content Placeholder 2">
            <a:extLst>
              <a:ext uri="{FF2B5EF4-FFF2-40B4-BE49-F238E27FC236}">
                <a16:creationId xmlns:a16="http://schemas.microsoft.com/office/drawing/2014/main" id="{AF3A356E-8DC7-2640-840E-65E8CE7559F7}"/>
              </a:ext>
            </a:extLst>
          </p:cNvPr>
          <p:cNvSpPr>
            <a:spLocks noGrp="1"/>
          </p:cNvSpPr>
          <p:nvPr>
            <p:ph sz="half" idx="16"/>
          </p:nvPr>
        </p:nvSpPr>
        <p:spPr>
          <a:xfrm>
            <a:off x="6096000" y="3938719"/>
            <a:ext cx="6096000" cy="2230602"/>
          </a:xfrm>
          <a:prstGeom prst="rect">
            <a:avLst/>
          </a:prstGeom>
        </p:spPr>
        <p:txBody>
          <a:bodyPr/>
          <a:lstStyle>
            <a:lvl1pPr>
              <a:lnSpc>
                <a:spcPct val="150000"/>
              </a:lnSpc>
              <a:buNone/>
              <a:defRPr sz="2000" b="0">
                <a:solidFill>
                  <a:schemeClr val="tx1"/>
                </a:solidFill>
              </a:defRPr>
            </a:lvl1pPr>
            <a:lvl2pPr>
              <a:lnSpc>
                <a:spcPct val="150000"/>
              </a:lnSpc>
              <a:defRPr/>
            </a:lvl2pPr>
          </a:lstStyle>
          <a:p>
            <a:pPr lvl="0"/>
            <a:endParaRPr lang="en-US"/>
          </a:p>
        </p:txBody>
      </p:sp>
      <p:sp>
        <p:nvSpPr>
          <p:cNvPr id="7" name="Text Placeholder 6">
            <a:extLst>
              <a:ext uri="{FF2B5EF4-FFF2-40B4-BE49-F238E27FC236}">
                <a16:creationId xmlns:a16="http://schemas.microsoft.com/office/drawing/2014/main" id="{C25CBC8A-70C5-C54F-9119-2167A95ED30E}"/>
              </a:ext>
            </a:extLst>
          </p:cNvPr>
          <p:cNvSpPr>
            <a:spLocks noGrp="1"/>
          </p:cNvSpPr>
          <p:nvPr>
            <p:ph type="body" sz="quarter" idx="17"/>
          </p:nvPr>
        </p:nvSpPr>
        <p:spPr>
          <a:xfrm>
            <a:off x="6286499" y="1687513"/>
            <a:ext cx="5571203" cy="19907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0" name="Text Placeholder 6">
            <a:extLst>
              <a:ext uri="{FF2B5EF4-FFF2-40B4-BE49-F238E27FC236}">
                <a16:creationId xmlns:a16="http://schemas.microsoft.com/office/drawing/2014/main" id="{4AB0B8D9-76D5-A446-9F15-09A68C01086D}"/>
              </a:ext>
            </a:extLst>
          </p:cNvPr>
          <p:cNvSpPr>
            <a:spLocks noGrp="1"/>
          </p:cNvSpPr>
          <p:nvPr>
            <p:ph type="body" sz="quarter" idx="18"/>
          </p:nvPr>
        </p:nvSpPr>
        <p:spPr>
          <a:xfrm>
            <a:off x="304798" y="4192900"/>
            <a:ext cx="5528801" cy="19907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1338931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B91F9D89-947D-264F-BD12-C8DC8DC89B73}"/>
              </a:ext>
            </a:extLst>
          </p:cNvPr>
          <p:cNvSpPr>
            <a:spLocks noGrp="1"/>
          </p:cNvSpPr>
          <p:nvPr>
            <p:ph type="dt" sz="half" idx="2"/>
          </p:nvPr>
        </p:nvSpPr>
        <p:spPr>
          <a:xfrm>
            <a:off x="8803507" y="6589784"/>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18" name="Slide Number Placeholder 5">
            <a:extLst>
              <a:ext uri="{FF2B5EF4-FFF2-40B4-BE49-F238E27FC236}">
                <a16:creationId xmlns:a16="http://schemas.microsoft.com/office/drawing/2014/main" id="{0177EB6A-4739-6848-85D2-8737C4FDD915}"/>
              </a:ext>
            </a:extLst>
          </p:cNvPr>
          <p:cNvSpPr>
            <a:spLocks noGrp="1"/>
          </p:cNvSpPr>
          <p:nvPr>
            <p:ph type="sldNum" sz="quarter" idx="4"/>
          </p:nvPr>
        </p:nvSpPr>
        <p:spPr>
          <a:xfrm>
            <a:off x="11082068" y="6589784"/>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19" name="Footer Placeholder 41">
            <a:extLst>
              <a:ext uri="{FF2B5EF4-FFF2-40B4-BE49-F238E27FC236}">
                <a16:creationId xmlns:a16="http://schemas.microsoft.com/office/drawing/2014/main" id="{C558CFA2-13C7-CD41-8556-5E23ED4F8601}"/>
              </a:ext>
            </a:extLst>
          </p:cNvPr>
          <p:cNvSpPr>
            <a:spLocks noGrp="1"/>
          </p:cNvSpPr>
          <p:nvPr>
            <p:ph type="ftr" sz="quarter" idx="3"/>
          </p:nvPr>
        </p:nvSpPr>
        <p:spPr>
          <a:xfrm>
            <a:off x="304800" y="6593861"/>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
        <p:nvSpPr>
          <p:cNvPr id="6" name="Content Placeholder 5">
            <a:extLst>
              <a:ext uri="{FF2B5EF4-FFF2-40B4-BE49-F238E27FC236}">
                <a16:creationId xmlns:a16="http://schemas.microsoft.com/office/drawing/2014/main" id="{47682AD5-AD7B-4546-9F06-D31AFACDD195}"/>
              </a:ext>
            </a:extLst>
          </p:cNvPr>
          <p:cNvSpPr>
            <a:spLocks noGrp="1"/>
          </p:cNvSpPr>
          <p:nvPr>
            <p:ph sz="quarter" idx="10"/>
          </p:nvPr>
        </p:nvSpPr>
        <p:spPr>
          <a:xfrm>
            <a:off x="0" y="0"/>
            <a:ext cx="12192000" cy="2484438"/>
          </a:xfrm>
        </p:spPr>
        <p:txBody>
          <a:bodyPr/>
          <a:lstStyle>
            <a:lvl1pPr>
              <a:buNone/>
              <a:defRPr/>
            </a:lvl1pPr>
          </a:lstStyle>
          <a:p>
            <a:pPr lvl="0"/>
            <a:endParaRPr lang="en-GB"/>
          </a:p>
        </p:txBody>
      </p:sp>
      <p:sp>
        <p:nvSpPr>
          <p:cNvPr id="8" name="Text Placeholder 7">
            <a:extLst>
              <a:ext uri="{FF2B5EF4-FFF2-40B4-BE49-F238E27FC236}">
                <a16:creationId xmlns:a16="http://schemas.microsoft.com/office/drawing/2014/main" id="{8FE23809-F8A1-9343-ADC3-26664B527699}"/>
              </a:ext>
            </a:extLst>
          </p:cNvPr>
          <p:cNvSpPr>
            <a:spLocks noGrp="1"/>
          </p:cNvSpPr>
          <p:nvPr>
            <p:ph type="body" sz="quarter" idx="11"/>
          </p:nvPr>
        </p:nvSpPr>
        <p:spPr>
          <a:xfrm>
            <a:off x="304800" y="2782888"/>
            <a:ext cx="4029075" cy="3578225"/>
          </a:xfrm>
        </p:spPr>
        <p:txBody>
          <a:bodyPr/>
          <a:lstStyle>
            <a:lvl1pPr>
              <a:defRPr sz="4000" b="1">
                <a:solidFill>
                  <a:schemeClr val="tx1"/>
                </a:solidFill>
              </a:defRPr>
            </a:lvl1pPr>
          </a:lstStyle>
          <a:p>
            <a:pPr lvl="0"/>
            <a:r>
              <a:rPr lang="en-GB"/>
              <a:t>Click to edit Master text styles</a:t>
            </a:r>
          </a:p>
        </p:txBody>
      </p:sp>
      <p:sp>
        <p:nvSpPr>
          <p:cNvPr id="25" name="Text Placeholder 7">
            <a:extLst>
              <a:ext uri="{FF2B5EF4-FFF2-40B4-BE49-F238E27FC236}">
                <a16:creationId xmlns:a16="http://schemas.microsoft.com/office/drawing/2014/main" id="{085BA11D-7655-244D-AF41-69DA833FD81C}"/>
              </a:ext>
            </a:extLst>
          </p:cNvPr>
          <p:cNvSpPr>
            <a:spLocks noGrp="1"/>
          </p:cNvSpPr>
          <p:nvPr>
            <p:ph type="body" sz="quarter" idx="12"/>
          </p:nvPr>
        </p:nvSpPr>
        <p:spPr>
          <a:xfrm>
            <a:off x="4697895" y="2782888"/>
            <a:ext cx="7189305" cy="3578225"/>
          </a:xfrm>
        </p:spPr>
        <p:txBody>
          <a:bodyPr numCol="2" spcCol="360000"/>
          <a:lstStyle>
            <a:lvl1pPr>
              <a:defRPr b="1">
                <a:solidFill>
                  <a:srgbClr val="E40037"/>
                </a:solidFill>
              </a:defRPr>
            </a:lvl1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95095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Date Placeholder 3">
            <a:extLst>
              <a:ext uri="{FF2B5EF4-FFF2-40B4-BE49-F238E27FC236}">
                <a16:creationId xmlns:a16="http://schemas.microsoft.com/office/drawing/2014/main" id="{1749E296-6859-2F4E-BA22-092A1BA0324C}"/>
              </a:ext>
            </a:extLst>
          </p:cNvPr>
          <p:cNvSpPr>
            <a:spLocks noGrp="1"/>
          </p:cNvSpPr>
          <p:nvPr>
            <p:ph type="dt" sz="half" idx="10"/>
          </p:nvPr>
        </p:nvSpPr>
        <p:spPr>
          <a:xfrm>
            <a:off x="8803507" y="6589784"/>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18" name="Slide Number Placeholder 5">
            <a:extLst>
              <a:ext uri="{FF2B5EF4-FFF2-40B4-BE49-F238E27FC236}">
                <a16:creationId xmlns:a16="http://schemas.microsoft.com/office/drawing/2014/main" id="{34AC9866-0214-084F-846E-F31F9CB4422C}"/>
              </a:ext>
            </a:extLst>
          </p:cNvPr>
          <p:cNvSpPr>
            <a:spLocks noGrp="1"/>
          </p:cNvSpPr>
          <p:nvPr>
            <p:ph type="sldNum" sz="quarter" idx="4"/>
          </p:nvPr>
        </p:nvSpPr>
        <p:spPr>
          <a:xfrm>
            <a:off x="11082068" y="6589784"/>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19" name="Footer Placeholder 41">
            <a:extLst>
              <a:ext uri="{FF2B5EF4-FFF2-40B4-BE49-F238E27FC236}">
                <a16:creationId xmlns:a16="http://schemas.microsoft.com/office/drawing/2014/main" id="{04CCB840-365A-EE40-A0EA-430E077F4894}"/>
              </a:ext>
            </a:extLst>
          </p:cNvPr>
          <p:cNvSpPr>
            <a:spLocks noGrp="1"/>
          </p:cNvSpPr>
          <p:nvPr>
            <p:ph type="ftr" sz="quarter" idx="3"/>
          </p:nvPr>
        </p:nvSpPr>
        <p:spPr>
          <a:xfrm>
            <a:off x="304800" y="6593861"/>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
        <p:nvSpPr>
          <p:cNvPr id="23" name="Title 1">
            <a:extLst>
              <a:ext uri="{FF2B5EF4-FFF2-40B4-BE49-F238E27FC236}">
                <a16:creationId xmlns:a16="http://schemas.microsoft.com/office/drawing/2014/main" id="{703EF639-A73D-934E-8FAE-CA72CF5A91CB}"/>
              </a:ext>
            </a:extLst>
          </p:cNvPr>
          <p:cNvSpPr>
            <a:spLocks noGrp="1"/>
          </p:cNvSpPr>
          <p:nvPr>
            <p:ph type="title"/>
          </p:nvPr>
        </p:nvSpPr>
        <p:spPr>
          <a:xfrm>
            <a:off x="304799" y="427705"/>
            <a:ext cx="11552903" cy="619150"/>
          </a:xfrm>
          <a:prstGeom prst="rect">
            <a:avLst/>
          </a:prstGeom>
        </p:spPr>
        <p:txBody>
          <a:bodyPr anchor="b" anchorCtr="0"/>
          <a:lstStyle>
            <a:lvl1pPr>
              <a:defRPr>
                <a:solidFill>
                  <a:schemeClr val="tx1"/>
                </a:solidFill>
              </a:defRPr>
            </a:lvl1pPr>
          </a:lstStyle>
          <a:p>
            <a:r>
              <a:rPr lang="en-US"/>
              <a:t>Click to edit Master title style</a:t>
            </a:r>
          </a:p>
        </p:txBody>
      </p:sp>
      <p:sp>
        <p:nvSpPr>
          <p:cNvPr id="6" name="Text Placeholder 5">
            <a:extLst>
              <a:ext uri="{FF2B5EF4-FFF2-40B4-BE49-F238E27FC236}">
                <a16:creationId xmlns:a16="http://schemas.microsoft.com/office/drawing/2014/main" id="{34066570-E138-F84A-845A-2AE9A2D86611}"/>
              </a:ext>
            </a:extLst>
          </p:cNvPr>
          <p:cNvSpPr>
            <a:spLocks noGrp="1"/>
          </p:cNvSpPr>
          <p:nvPr>
            <p:ph type="body" sz="quarter" idx="11"/>
          </p:nvPr>
        </p:nvSpPr>
        <p:spPr>
          <a:xfrm>
            <a:off x="304800" y="1470992"/>
            <a:ext cx="5791200" cy="1073426"/>
          </a:xfrm>
          <a:ln>
            <a:noFill/>
          </a:ln>
        </p:spPr>
        <p:txBody>
          <a:bodyPr anchor="b" anchorCtr="0"/>
          <a:lstStyle>
            <a:lvl1pPr>
              <a:defRPr b="1">
                <a:solidFill>
                  <a:srgbClr val="FF0000"/>
                </a:solidFill>
              </a:defRPr>
            </a:lvl1pPr>
          </a:lstStyle>
          <a:p>
            <a:pPr lvl="0"/>
            <a:r>
              <a:rPr lang="en-GB"/>
              <a:t>Click to edit Master text styles</a:t>
            </a:r>
          </a:p>
        </p:txBody>
      </p:sp>
      <p:cxnSp>
        <p:nvCxnSpPr>
          <p:cNvPr id="8" name="Straight Connector 7">
            <a:extLst>
              <a:ext uri="{FF2B5EF4-FFF2-40B4-BE49-F238E27FC236}">
                <a16:creationId xmlns:a16="http://schemas.microsoft.com/office/drawing/2014/main" id="{8EB5E2B1-E0AD-A74D-8D29-7553EE72D62A}"/>
              </a:ext>
            </a:extLst>
          </p:cNvPr>
          <p:cNvCxnSpPr/>
          <p:nvPr userDrawn="1"/>
        </p:nvCxnSpPr>
        <p:spPr>
          <a:xfrm>
            <a:off x="304799" y="2689314"/>
            <a:ext cx="5791201" cy="0"/>
          </a:xfrm>
          <a:prstGeom prst="line">
            <a:avLst/>
          </a:prstGeom>
          <a:ln w="38100">
            <a:solidFill>
              <a:srgbClr val="E40037"/>
            </a:solidFill>
          </a:ln>
        </p:spPr>
        <p:style>
          <a:lnRef idx="1">
            <a:schemeClr val="accent1"/>
          </a:lnRef>
          <a:fillRef idx="0">
            <a:schemeClr val="accent1"/>
          </a:fillRef>
          <a:effectRef idx="0">
            <a:schemeClr val="accent1"/>
          </a:effectRef>
          <a:fontRef idx="minor">
            <a:schemeClr val="tx1"/>
          </a:fontRef>
        </p:style>
      </p:cxnSp>
      <p:sp>
        <p:nvSpPr>
          <p:cNvPr id="10" name="Picture Placeholder 9">
            <a:extLst>
              <a:ext uri="{FF2B5EF4-FFF2-40B4-BE49-F238E27FC236}">
                <a16:creationId xmlns:a16="http://schemas.microsoft.com/office/drawing/2014/main" id="{75C851F4-2387-B642-B537-B55929B4D222}"/>
              </a:ext>
            </a:extLst>
          </p:cNvPr>
          <p:cNvSpPr>
            <a:spLocks noGrp="1"/>
          </p:cNvSpPr>
          <p:nvPr>
            <p:ph type="pic" sz="quarter" idx="12"/>
          </p:nvPr>
        </p:nvSpPr>
        <p:spPr>
          <a:xfrm>
            <a:off x="304800" y="2843213"/>
            <a:ext cx="749300" cy="747712"/>
          </a:xfrm>
        </p:spPr>
        <p:txBody>
          <a:bodyPr/>
          <a:lstStyle/>
          <a:p>
            <a:endParaRPr lang="en-GB"/>
          </a:p>
        </p:txBody>
      </p:sp>
      <p:sp>
        <p:nvSpPr>
          <p:cNvPr id="25" name="Text Placeholder 24">
            <a:extLst>
              <a:ext uri="{FF2B5EF4-FFF2-40B4-BE49-F238E27FC236}">
                <a16:creationId xmlns:a16="http://schemas.microsoft.com/office/drawing/2014/main" id="{7D92DADC-D13B-AE4A-93B9-E45599CAF2CC}"/>
              </a:ext>
            </a:extLst>
          </p:cNvPr>
          <p:cNvSpPr>
            <a:spLocks noGrp="1"/>
          </p:cNvSpPr>
          <p:nvPr>
            <p:ph type="body" sz="quarter" idx="13"/>
          </p:nvPr>
        </p:nvSpPr>
        <p:spPr>
          <a:xfrm>
            <a:off x="1173026" y="2833688"/>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6" name="Picture Placeholder 9">
            <a:extLst>
              <a:ext uri="{FF2B5EF4-FFF2-40B4-BE49-F238E27FC236}">
                <a16:creationId xmlns:a16="http://schemas.microsoft.com/office/drawing/2014/main" id="{6A51BBB2-35F6-9449-8886-5ACEB2BA3F79}"/>
              </a:ext>
            </a:extLst>
          </p:cNvPr>
          <p:cNvSpPr>
            <a:spLocks noGrp="1"/>
          </p:cNvSpPr>
          <p:nvPr>
            <p:ph type="pic" sz="quarter" idx="14"/>
          </p:nvPr>
        </p:nvSpPr>
        <p:spPr>
          <a:xfrm>
            <a:off x="304800" y="3697979"/>
            <a:ext cx="749300" cy="747712"/>
          </a:xfrm>
        </p:spPr>
        <p:txBody>
          <a:bodyPr/>
          <a:lstStyle/>
          <a:p>
            <a:endParaRPr lang="en-GB"/>
          </a:p>
        </p:txBody>
      </p:sp>
      <p:sp>
        <p:nvSpPr>
          <p:cNvPr id="27" name="Text Placeholder 24">
            <a:extLst>
              <a:ext uri="{FF2B5EF4-FFF2-40B4-BE49-F238E27FC236}">
                <a16:creationId xmlns:a16="http://schemas.microsoft.com/office/drawing/2014/main" id="{69C765A0-6DDC-9444-8A92-5265C7E5D769}"/>
              </a:ext>
            </a:extLst>
          </p:cNvPr>
          <p:cNvSpPr>
            <a:spLocks noGrp="1"/>
          </p:cNvSpPr>
          <p:nvPr>
            <p:ph type="body" sz="quarter" idx="15"/>
          </p:nvPr>
        </p:nvSpPr>
        <p:spPr>
          <a:xfrm>
            <a:off x="1173026" y="3688454"/>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8" name="Picture Placeholder 9">
            <a:extLst>
              <a:ext uri="{FF2B5EF4-FFF2-40B4-BE49-F238E27FC236}">
                <a16:creationId xmlns:a16="http://schemas.microsoft.com/office/drawing/2014/main" id="{EBAD0DD9-CC87-C743-9F53-77274C265EF3}"/>
              </a:ext>
            </a:extLst>
          </p:cNvPr>
          <p:cNvSpPr>
            <a:spLocks noGrp="1"/>
          </p:cNvSpPr>
          <p:nvPr>
            <p:ph type="pic" sz="quarter" idx="16"/>
          </p:nvPr>
        </p:nvSpPr>
        <p:spPr>
          <a:xfrm>
            <a:off x="304800" y="4552745"/>
            <a:ext cx="749300" cy="747712"/>
          </a:xfrm>
        </p:spPr>
        <p:txBody>
          <a:bodyPr/>
          <a:lstStyle/>
          <a:p>
            <a:endParaRPr lang="en-GB"/>
          </a:p>
        </p:txBody>
      </p:sp>
      <p:sp>
        <p:nvSpPr>
          <p:cNvPr id="29" name="Text Placeholder 24">
            <a:extLst>
              <a:ext uri="{FF2B5EF4-FFF2-40B4-BE49-F238E27FC236}">
                <a16:creationId xmlns:a16="http://schemas.microsoft.com/office/drawing/2014/main" id="{07B0F145-20B6-E043-824D-D3E20029E986}"/>
              </a:ext>
            </a:extLst>
          </p:cNvPr>
          <p:cNvSpPr>
            <a:spLocks noGrp="1"/>
          </p:cNvSpPr>
          <p:nvPr>
            <p:ph type="body" sz="quarter" idx="17"/>
          </p:nvPr>
        </p:nvSpPr>
        <p:spPr>
          <a:xfrm>
            <a:off x="1173026" y="4543220"/>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0" name="Picture Placeholder 9">
            <a:extLst>
              <a:ext uri="{FF2B5EF4-FFF2-40B4-BE49-F238E27FC236}">
                <a16:creationId xmlns:a16="http://schemas.microsoft.com/office/drawing/2014/main" id="{CB13EB54-DCCD-4544-9336-F6F2B72103B0}"/>
              </a:ext>
            </a:extLst>
          </p:cNvPr>
          <p:cNvSpPr>
            <a:spLocks noGrp="1"/>
          </p:cNvSpPr>
          <p:nvPr>
            <p:ph type="pic" sz="quarter" idx="18"/>
          </p:nvPr>
        </p:nvSpPr>
        <p:spPr>
          <a:xfrm>
            <a:off x="304800" y="5407511"/>
            <a:ext cx="749300" cy="747712"/>
          </a:xfrm>
        </p:spPr>
        <p:txBody>
          <a:bodyPr/>
          <a:lstStyle/>
          <a:p>
            <a:endParaRPr lang="en-GB"/>
          </a:p>
        </p:txBody>
      </p:sp>
      <p:sp>
        <p:nvSpPr>
          <p:cNvPr id="31" name="Text Placeholder 24">
            <a:extLst>
              <a:ext uri="{FF2B5EF4-FFF2-40B4-BE49-F238E27FC236}">
                <a16:creationId xmlns:a16="http://schemas.microsoft.com/office/drawing/2014/main" id="{DDB371CC-1AA4-664A-855C-6B8105F4C045}"/>
              </a:ext>
            </a:extLst>
          </p:cNvPr>
          <p:cNvSpPr>
            <a:spLocks noGrp="1"/>
          </p:cNvSpPr>
          <p:nvPr>
            <p:ph type="body" sz="quarter" idx="19"/>
          </p:nvPr>
        </p:nvSpPr>
        <p:spPr>
          <a:xfrm>
            <a:off x="1173026" y="5397986"/>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2" name="Text Placeholder 5">
            <a:extLst>
              <a:ext uri="{FF2B5EF4-FFF2-40B4-BE49-F238E27FC236}">
                <a16:creationId xmlns:a16="http://schemas.microsoft.com/office/drawing/2014/main" id="{FC835E6B-307F-5B42-90D7-3BE86B9A68E1}"/>
              </a:ext>
            </a:extLst>
          </p:cNvPr>
          <p:cNvSpPr>
            <a:spLocks noGrp="1"/>
          </p:cNvSpPr>
          <p:nvPr>
            <p:ph type="body" sz="quarter" idx="20"/>
          </p:nvPr>
        </p:nvSpPr>
        <p:spPr>
          <a:xfrm>
            <a:off x="6146014" y="1470992"/>
            <a:ext cx="5791200" cy="1073426"/>
          </a:xfrm>
          <a:ln>
            <a:noFill/>
          </a:ln>
        </p:spPr>
        <p:txBody>
          <a:bodyPr anchor="b" anchorCtr="0"/>
          <a:lstStyle>
            <a:lvl1pPr>
              <a:defRPr b="1">
                <a:solidFill>
                  <a:srgbClr val="FF0000"/>
                </a:solidFill>
              </a:defRPr>
            </a:lvl1pPr>
          </a:lstStyle>
          <a:p>
            <a:pPr lvl="0"/>
            <a:r>
              <a:rPr lang="en-GB"/>
              <a:t>Click to edit Master text styles</a:t>
            </a:r>
          </a:p>
        </p:txBody>
      </p:sp>
      <p:cxnSp>
        <p:nvCxnSpPr>
          <p:cNvPr id="33" name="Straight Connector 32">
            <a:extLst>
              <a:ext uri="{FF2B5EF4-FFF2-40B4-BE49-F238E27FC236}">
                <a16:creationId xmlns:a16="http://schemas.microsoft.com/office/drawing/2014/main" id="{88628688-AE8E-684B-A21D-081B682BA084}"/>
              </a:ext>
            </a:extLst>
          </p:cNvPr>
          <p:cNvCxnSpPr/>
          <p:nvPr userDrawn="1"/>
        </p:nvCxnSpPr>
        <p:spPr>
          <a:xfrm>
            <a:off x="6066501" y="2689314"/>
            <a:ext cx="5791201" cy="0"/>
          </a:xfrm>
          <a:prstGeom prst="line">
            <a:avLst/>
          </a:prstGeom>
          <a:ln w="38100">
            <a:solidFill>
              <a:srgbClr val="E40037"/>
            </a:solidFill>
          </a:ln>
        </p:spPr>
        <p:style>
          <a:lnRef idx="1">
            <a:schemeClr val="accent1"/>
          </a:lnRef>
          <a:fillRef idx="0">
            <a:schemeClr val="accent1"/>
          </a:fillRef>
          <a:effectRef idx="0">
            <a:schemeClr val="accent1"/>
          </a:effectRef>
          <a:fontRef idx="minor">
            <a:schemeClr val="tx1"/>
          </a:fontRef>
        </p:style>
      </p:cxnSp>
      <p:sp>
        <p:nvSpPr>
          <p:cNvPr id="34" name="Picture Placeholder 9">
            <a:extLst>
              <a:ext uri="{FF2B5EF4-FFF2-40B4-BE49-F238E27FC236}">
                <a16:creationId xmlns:a16="http://schemas.microsoft.com/office/drawing/2014/main" id="{52B40F2D-D18C-4746-9C7C-40CBAC3C49F4}"/>
              </a:ext>
            </a:extLst>
          </p:cNvPr>
          <p:cNvSpPr>
            <a:spLocks noGrp="1"/>
          </p:cNvSpPr>
          <p:nvPr>
            <p:ph type="pic" sz="quarter" idx="21"/>
          </p:nvPr>
        </p:nvSpPr>
        <p:spPr>
          <a:xfrm>
            <a:off x="6146014" y="2843213"/>
            <a:ext cx="749300" cy="747712"/>
          </a:xfrm>
        </p:spPr>
        <p:txBody>
          <a:bodyPr/>
          <a:lstStyle/>
          <a:p>
            <a:endParaRPr lang="en-GB"/>
          </a:p>
        </p:txBody>
      </p:sp>
      <p:sp>
        <p:nvSpPr>
          <p:cNvPr id="35" name="Text Placeholder 24">
            <a:extLst>
              <a:ext uri="{FF2B5EF4-FFF2-40B4-BE49-F238E27FC236}">
                <a16:creationId xmlns:a16="http://schemas.microsoft.com/office/drawing/2014/main" id="{E30FB778-CD78-E940-9C4E-930564DA18A0}"/>
              </a:ext>
            </a:extLst>
          </p:cNvPr>
          <p:cNvSpPr>
            <a:spLocks noGrp="1"/>
          </p:cNvSpPr>
          <p:nvPr>
            <p:ph type="body" sz="quarter" idx="22"/>
          </p:nvPr>
        </p:nvSpPr>
        <p:spPr>
          <a:xfrm>
            <a:off x="7014240" y="2833688"/>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6" name="Picture Placeholder 9">
            <a:extLst>
              <a:ext uri="{FF2B5EF4-FFF2-40B4-BE49-F238E27FC236}">
                <a16:creationId xmlns:a16="http://schemas.microsoft.com/office/drawing/2014/main" id="{35DE5E7C-801C-6B44-9E52-804CA9A92A3A}"/>
              </a:ext>
            </a:extLst>
          </p:cNvPr>
          <p:cNvSpPr>
            <a:spLocks noGrp="1"/>
          </p:cNvSpPr>
          <p:nvPr>
            <p:ph type="pic" sz="quarter" idx="23"/>
          </p:nvPr>
        </p:nvSpPr>
        <p:spPr>
          <a:xfrm>
            <a:off x="6146014" y="3697979"/>
            <a:ext cx="749300" cy="747712"/>
          </a:xfrm>
        </p:spPr>
        <p:txBody>
          <a:bodyPr/>
          <a:lstStyle/>
          <a:p>
            <a:endParaRPr lang="en-GB"/>
          </a:p>
        </p:txBody>
      </p:sp>
      <p:sp>
        <p:nvSpPr>
          <p:cNvPr id="37" name="Text Placeholder 24">
            <a:extLst>
              <a:ext uri="{FF2B5EF4-FFF2-40B4-BE49-F238E27FC236}">
                <a16:creationId xmlns:a16="http://schemas.microsoft.com/office/drawing/2014/main" id="{7F7CB08F-A21A-AC47-A26D-BD054216CF98}"/>
              </a:ext>
            </a:extLst>
          </p:cNvPr>
          <p:cNvSpPr>
            <a:spLocks noGrp="1"/>
          </p:cNvSpPr>
          <p:nvPr>
            <p:ph type="body" sz="quarter" idx="24"/>
          </p:nvPr>
        </p:nvSpPr>
        <p:spPr>
          <a:xfrm>
            <a:off x="7014240" y="3688454"/>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8" name="Picture Placeholder 9">
            <a:extLst>
              <a:ext uri="{FF2B5EF4-FFF2-40B4-BE49-F238E27FC236}">
                <a16:creationId xmlns:a16="http://schemas.microsoft.com/office/drawing/2014/main" id="{9B55C9A7-79E4-1146-96C4-D754CD2DD139}"/>
              </a:ext>
            </a:extLst>
          </p:cNvPr>
          <p:cNvSpPr>
            <a:spLocks noGrp="1"/>
          </p:cNvSpPr>
          <p:nvPr>
            <p:ph type="pic" sz="quarter" idx="25"/>
          </p:nvPr>
        </p:nvSpPr>
        <p:spPr>
          <a:xfrm>
            <a:off x="6146014" y="4552745"/>
            <a:ext cx="749300" cy="747712"/>
          </a:xfrm>
        </p:spPr>
        <p:txBody>
          <a:bodyPr/>
          <a:lstStyle/>
          <a:p>
            <a:endParaRPr lang="en-GB"/>
          </a:p>
        </p:txBody>
      </p:sp>
      <p:sp>
        <p:nvSpPr>
          <p:cNvPr id="39" name="Text Placeholder 24">
            <a:extLst>
              <a:ext uri="{FF2B5EF4-FFF2-40B4-BE49-F238E27FC236}">
                <a16:creationId xmlns:a16="http://schemas.microsoft.com/office/drawing/2014/main" id="{A5F71D67-2D2F-554C-8C91-470D1E4C09A0}"/>
              </a:ext>
            </a:extLst>
          </p:cNvPr>
          <p:cNvSpPr>
            <a:spLocks noGrp="1"/>
          </p:cNvSpPr>
          <p:nvPr>
            <p:ph type="body" sz="quarter" idx="26"/>
          </p:nvPr>
        </p:nvSpPr>
        <p:spPr>
          <a:xfrm>
            <a:off x="7014240" y="4543220"/>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0" name="Picture Placeholder 9">
            <a:extLst>
              <a:ext uri="{FF2B5EF4-FFF2-40B4-BE49-F238E27FC236}">
                <a16:creationId xmlns:a16="http://schemas.microsoft.com/office/drawing/2014/main" id="{FFF82DB7-BA23-8741-90E6-68582BC84437}"/>
              </a:ext>
            </a:extLst>
          </p:cNvPr>
          <p:cNvSpPr>
            <a:spLocks noGrp="1"/>
          </p:cNvSpPr>
          <p:nvPr>
            <p:ph type="pic" sz="quarter" idx="27"/>
          </p:nvPr>
        </p:nvSpPr>
        <p:spPr>
          <a:xfrm>
            <a:off x="6146014" y="5407511"/>
            <a:ext cx="749300" cy="747712"/>
          </a:xfrm>
        </p:spPr>
        <p:txBody>
          <a:bodyPr/>
          <a:lstStyle/>
          <a:p>
            <a:endParaRPr lang="en-GB"/>
          </a:p>
        </p:txBody>
      </p:sp>
      <p:sp>
        <p:nvSpPr>
          <p:cNvPr id="41" name="Text Placeholder 24">
            <a:extLst>
              <a:ext uri="{FF2B5EF4-FFF2-40B4-BE49-F238E27FC236}">
                <a16:creationId xmlns:a16="http://schemas.microsoft.com/office/drawing/2014/main" id="{F0C9BC9A-FBD2-8447-B14B-34A67422E3FF}"/>
              </a:ext>
            </a:extLst>
          </p:cNvPr>
          <p:cNvSpPr>
            <a:spLocks noGrp="1"/>
          </p:cNvSpPr>
          <p:nvPr>
            <p:ph type="body" sz="quarter" idx="28"/>
          </p:nvPr>
        </p:nvSpPr>
        <p:spPr>
          <a:xfrm>
            <a:off x="7014240" y="5397986"/>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4146328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803508" y="6589788"/>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6" name="Slide Number Placeholder 5"/>
          <p:cNvSpPr>
            <a:spLocks noGrp="1"/>
          </p:cNvSpPr>
          <p:nvPr>
            <p:ph type="sldNum" sz="quarter" idx="4"/>
          </p:nvPr>
        </p:nvSpPr>
        <p:spPr>
          <a:xfrm>
            <a:off x="11082070" y="6589788"/>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41" name="Title Placeholder 40">
            <a:extLst>
              <a:ext uri="{FF2B5EF4-FFF2-40B4-BE49-F238E27FC236}">
                <a16:creationId xmlns:a16="http://schemas.microsoft.com/office/drawing/2014/main" id="{2E204B7C-38DB-D44C-A60D-8DB1BC321B7A}"/>
              </a:ext>
            </a:extLst>
          </p:cNvPr>
          <p:cNvSpPr>
            <a:spLocks noGrp="1"/>
          </p:cNvSpPr>
          <p:nvPr>
            <p:ph type="title"/>
          </p:nvPr>
        </p:nvSpPr>
        <p:spPr>
          <a:xfrm>
            <a:off x="304802" y="264143"/>
            <a:ext cx="11552903" cy="701061"/>
          </a:xfrm>
          <a:prstGeom prst="rect">
            <a:avLst/>
          </a:prstGeom>
        </p:spPr>
        <p:txBody>
          <a:bodyPr vert="horz" lIns="91440" tIns="45720" rIns="91440" bIns="0" rtlCol="0" anchor="b" anchorCtr="0">
            <a:normAutofit/>
          </a:bodyPr>
          <a:lstStyle/>
          <a:p>
            <a:r>
              <a:rPr lang="en-US"/>
              <a:t>Click to edit Master title style</a:t>
            </a:r>
            <a:endParaRPr lang="en-GB"/>
          </a:p>
        </p:txBody>
      </p:sp>
      <p:sp>
        <p:nvSpPr>
          <p:cNvPr id="42" name="Footer Placeholder 41">
            <a:extLst>
              <a:ext uri="{FF2B5EF4-FFF2-40B4-BE49-F238E27FC236}">
                <a16:creationId xmlns:a16="http://schemas.microsoft.com/office/drawing/2014/main" id="{2944441C-D833-E34A-B4E2-6AA9068025A6}"/>
              </a:ext>
            </a:extLst>
          </p:cNvPr>
          <p:cNvSpPr>
            <a:spLocks noGrp="1"/>
          </p:cNvSpPr>
          <p:nvPr>
            <p:ph type="ftr" sz="quarter" idx="3"/>
          </p:nvPr>
        </p:nvSpPr>
        <p:spPr>
          <a:xfrm>
            <a:off x="304801" y="6593865"/>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
        <p:nvSpPr>
          <p:cNvPr id="60" name="Text Placeholder 59">
            <a:extLst>
              <a:ext uri="{FF2B5EF4-FFF2-40B4-BE49-F238E27FC236}">
                <a16:creationId xmlns:a16="http://schemas.microsoft.com/office/drawing/2014/main" id="{D1054F53-AEA0-8E42-9EE5-F077D8A18FC8}"/>
              </a:ext>
            </a:extLst>
          </p:cNvPr>
          <p:cNvSpPr>
            <a:spLocks noGrp="1"/>
          </p:cNvSpPr>
          <p:nvPr>
            <p:ph type="body" idx="1"/>
          </p:nvPr>
        </p:nvSpPr>
        <p:spPr>
          <a:xfrm>
            <a:off x="304802" y="1257300"/>
            <a:ext cx="11552903" cy="49196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06480838"/>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69" r:id="rId3"/>
    <p:sldLayoutId id="2147483668" r:id="rId4"/>
    <p:sldLayoutId id="2147483664" r:id="rId5"/>
    <p:sldLayoutId id="2147483666" r:id="rId6"/>
    <p:sldLayoutId id="2147483662" r:id="rId7"/>
    <p:sldLayoutId id="2147483663" r:id="rId8"/>
    <p:sldLayoutId id="2147483665" r:id="rId9"/>
    <p:sldLayoutId id="2147483667" r:id="rId10"/>
    <p:sldLayoutId id="2147483671" r:id="rId11"/>
  </p:sldLayoutIdLst>
  <p:hf hdr="0"/>
  <p:txStyles>
    <p:titleStyle>
      <a:lvl1pPr algn="l" defTabSz="914377" rtl="0" eaLnBrk="1" latinLnBrk="0" hangingPunct="1">
        <a:lnSpc>
          <a:spcPct val="100000"/>
        </a:lnSpc>
        <a:spcBef>
          <a:spcPct val="0"/>
        </a:spcBef>
        <a:buNone/>
        <a:defRPr sz="3600" b="1" kern="1200">
          <a:solidFill>
            <a:srgbClr val="E40037"/>
          </a:solidFill>
          <a:latin typeface="+mn-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534975" indent="-268281" algn="l" defTabSz="914377" rtl="0" eaLnBrk="1" latinLnBrk="0" hangingPunct="1">
        <a:lnSpc>
          <a:spcPct val="90000"/>
        </a:lnSpc>
        <a:spcBef>
          <a:spcPts val="500"/>
        </a:spcBef>
        <a:buFont typeface="Arial" panose="020B0604020202020204" pitchFamily="34" charset="0"/>
        <a:buChar char="•"/>
        <a:tabLst/>
        <a:defRPr sz="2400" kern="1200">
          <a:solidFill>
            <a:schemeClr val="tx1"/>
          </a:solidFill>
          <a:latin typeface="+mn-lt"/>
          <a:ea typeface="+mn-ea"/>
          <a:cs typeface="+mn-cs"/>
        </a:defRPr>
      </a:lvl2pPr>
      <a:lvl3pPr marL="757220" indent="-222245" algn="l" defTabSz="914377" rtl="0" eaLnBrk="1" latinLnBrk="0" hangingPunct="1">
        <a:lnSpc>
          <a:spcPct val="90000"/>
        </a:lnSpc>
        <a:spcBef>
          <a:spcPts val="500"/>
        </a:spcBef>
        <a:buFont typeface="Arial" panose="020B0604020202020204" pitchFamily="34" charset="0"/>
        <a:buChar char="•"/>
        <a:tabLst/>
        <a:defRPr sz="1800" kern="1200">
          <a:solidFill>
            <a:schemeClr val="tx1"/>
          </a:solidFill>
          <a:latin typeface="+mn-lt"/>
          <a:ea typeface="+mn-ea"/>
          <a:cs typeface="+mn-cs"/>
        </a:defRPr>
      </a:lvl3pPr>
      <a:lvl4pPr marL="977876" indent="-220657" algn="l" defTabSz="914377"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4pPr>
      <a:lvl5pPr marL="1211232" indent="-233357" algn="l" defTabSz="914377"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4C1672-D60B-45EF-A4EE-F4A22DF11CAF}"/>
              </a:ext>
            </a:extLst>
          </p:cNvPr>
          <p:cNvSpPr>
            <a:spLocks noGrp="1"/>
          </p:cNvSpPr>
          <p:nvPr>
            <p:ph type="title"/>
          </p:nvPr>
        </p:nvSpPr>
        <p:spPr>
          <a:xfrm>
            <a:off x="306000" y="252000"/>
            <a:ext cx="11552400" cy="820800"/>
          </a:xfrm>
          <a:prstGeom prst="rect">
            <a:avLst/>
          </a:prstGeom>
        </p:spPr>
        <p:txBody>
          <a:bodyPr vert="horz" lIns="90000" tIns="45720" rIns="90000" bIns="0" rtlCol="0" anchor="b" anchorCtr="0">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7DBB563-2AAA-47EE-B9DD-8EB566057FC1}"/>
              </a:ext>
            </a:extLst>
          </p:cNvPr>
          <p:cNvSpPr>
            <a:spLocks noGrp="1"/>
          </p:cNvSpPr>
          <p:nvPr>
            <p:ph type="body" idx="1"/>
          </p:nvPr>
        </p:nvSpPr>
        <p:spPr>
          <a:xfrm>
            <a:off x="306000" y="1256400"/>
            <a:ext cx="11552400" cy="4921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39A4C9-558C-43EA-AA5D-420B7669B930}"/>
              </a:ext>
            </a:extLst>
          </p:cNvPr>
          <p:cNvSpPr>
            <a:spLocks noGrp="1"/>
          </p:cNvSpPr>
          <p:nvPr>
            <p:ph type="dt" sz="half" idx="2"/>
          </p:nvPr>
        </p:nvSpPr>
        <p:spPr>
          <a:xfrm>
            <a:off x="8802000" y="6591600"/>
            <a:ext cx="2192400" cy="136800"/>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fld id="{DC13AD85-CE77-4F8C-BEB7-3D123B861324}" type="datetime1">
              <a:rPr lang="en-GB" smtClean="0"/>
              <a:t>05/10/2022</a:t>
            </a:fld>
            <a:endParaRPr lang="en-GB"/>
          </a:p>
        </p:txBody>
      </p:sp>
      <p:sp>
        <p:nvSpPr>
          <p:cNvPr id="5" name="Footer Placeholder 4">
            <a:extLst>
              <a:ext uri="{FF2B5EF4-FFF2-40B4-BE49-F238E27FC236}">
                <a16:creationId xmlns:a16="http://schemas.microsoft.com/office/drawing/2014/main" id="{090C1CA4-DD64-49C3-83E9-96543AE2DF8A}"/>
              </a:ext>
            </a:extLst>
          </p:cNvPr>
          <p:cNvSpPr>
            <a:spLocks noGrp="1"/>
          </p:cNvSpPr>
          <p:nvPr>
            <p:ph type="ftr" sz="quarter" idx="3"/>
          </p:nvPr>
        </p:nvSpPr>
        <p:spPr>
          <a:xfrm>
            <a:off x="306000" y="6591600"/>
            <a:ext cx="5760000" cy="136800"/>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
        <p:nvSpPr>
          <p:cNvPr id="6" name="Slide Number Placeholder 5">
            <a:extLst>
              <a:ext uri="{FF2B5EF4-FFF2-40B4-BE49-F238E27FC236}">
                <a16:creationId xmlns:a16="http://schemas.microsoft.com/office/drawing/2014/main" id="{8C0FD232-A4AF-40A0-AB2E-8A02FF21016E}"/>
              </a:ext>
            </a:extLst>
          </p:cNvPr>
          <p:cNvSpPr>
            <a:spLocks noGrp="1"/>
          </p:cNvSpPr>
          <p:nvPr>
            <p:ph type="sldNum" sz="quarter" idx="4"/>
          </p:nvPr>
        </p:nvSpPr>
        <p:spPr>
          <a:xfrm>
            <a:off x="11080800" y="6591600"/>
            <a:ext cx="777600" cy="136800"/>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4051260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p:txStyles>
    <p:titleStyle>
      <a:lvl1pPr algn="l" defTabSz="914377"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233994" indent="-233994" algn="l" defTabSz="914377"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467988" indent="-233994" algn="l" defTabSz="914377"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701982" indent="-233994" algn="l" defTabSz="914377"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935977" indent="-233994" algn="l" defTabSz="914377"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1169971" indent="-233994" algn="l" defTabSz="914377"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6.png"/><Relationship Id="rId7"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6.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899"/>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CD98414-47A5-E248-826D-6203F3BFE4B5}"/>
              </a:ext>
            </a:extLst>
          </p:cNvPr>
          <p:cNvSpPr>
            <a:spLocks noGrp="1"/>
          </p:cNvSpPr>
          <p:nvPr>
            <p:ph type="subTitle" idx="1"/>
          </p:nvPr>
        </p:nvSpPr>
        <p:spPr>
          <a:xfrm>
            <a:off x="914399" y="1183746"/>
            <a:ext cx="9042401" cy="5247034"/>
          </a:xfrm>
        </p:spPr>
        <p:txBody>
          <a:bodyPr vert="horz" lIns="91440" tIns="45720" rIns="91440" bIns="45720" rtlCol="0" anchor="t">
            <a:normAutofit lnSpcReduction="10000"/>
          </a:bodyPr>
          <a:lstStyle/>
          <a:p>
            <a:pPr>
              <a:lnSpc>
                <a:spcPct val="107000"/>
              </a:lnSpc>
              <a:spcAft>
                <a:spcPts val="800"/>
              </a:spcAft>
              <a:defRPr/>
            </a:pPr>
            <a:r>
              <a:rPr lang="en-GB" sz="4000" b="1">
                <a:latin typeface="+mj-lt"/>
                <a:ea typeface="Calibri" panose="020F0502020204030204" pitchFamily="34" charset="0"/>
                <a:cs typeface="Arial"/>
              </a:rPr>
              <a:t>Cost of living survey report</a:t>
            </a:r>
          </a:p>
          <a:p>
            <a:pPr>
              <a:lnSpc>
                <a:spcPct val="107000"/>
              </a:lnSpc>
              <a:spcAft>
                <a:spcPts val="800"/>
              </a:spcAft>
              <a:defRPr/>
            </a:pPr>
            <a:r>
              <a:rPr lang="en-GB" sz="2800" b="1">
                <a:latin typeface="+mj-lt"/>
                <a:ea typeface="Calibri" panose="020F0502020204030204" pitchFamily="34" charset="0"/>
                <a:cs typeface="Arial"/>
              </a:rPr>
              <a:t>Key findings report</a:t>
            </a:r>
            <a:endParaRPr lang="en-GB" sz="2800" b="1">
              <a:cs typeface="Arial"/>
            </a:endParaRPr>
          </a:p>
          <a:p>
            <a:pPr>
              <a:lnSpc>
                <a:spcPct val="107000"/>
              </a:lnSpc>
              <a:spcAft>
                <a:spcPts val="800"/>
              </a:spcAft>
              <a:defRPr/>
            </a:pPr>
            <a:endParaRPr lang="en-GB" sz="3200">
              <a:latin typeface="+mj-lt"/>
              <a:ea typeface="Calibri" panose="020F0502020204030204" pitchFamily="34" charset="0"/>
              <a:cs typeface="Arial"/>
            </a:endParaRPr>
          </a:p>
          <a:p>
            <a:r>
              <a:rPr lang="en-GB">
                <a:cs typeface="Arial"/>
              </a:rPr>
              <a:t>October 2022</a:t>
            </a:r>
          </a:p>
          <a:p>
            <a:endParaRPr lang="en-GB">
              <a:cs typeface="Arial"/>
            </a:endParaRPr>
          </a:p>
          <a:p>
            <a:endParaRPr lang="en-GB" b="1">
              <a:cs typeface="Arial"/>
            </a:endParaRPr>
          </a:p>
          <a:p>
            <a:endParaRPr lang="en-GB" b="1">
              <a:cs typeface="Arial"/>
            </a:endParaRPr>
          </a:p>
          <a:p>
            <a:pPr>
              <a:lnSpc>
                <a:spcPct val="110000"/>
              </a:lnSpc>
              <a:spcBef>
                <a:spcPts val="0"/>
              </a:spcBef>
            </a:pPr>
            <a:br>
              <a:rPr lang="en-GB" b="1">
                <a:cs typeface="Arial"/>
              </a:rPr>
            </a:br>
            <a:r>
              <a:rPr lang="en-GB" b="1">
                <a:cs typeface="Arial"/>
              </a:rPr>
              <a:t>Research &amp; Citizen Insight</a:t>
            </a:r>
          </a:p>
          <a:p>
            <a:pPr>
              <a:lnSpc>
                <a:spcPct val="110000"/>
              </a:lnSpc>
              <a:spcBef>
                <a:spcPts val="0"/>
              </a:spcBef>
            </a:pPr>
            <a:r>
              <a:rPr lang="en-GB" b="1">
                <a:cs typeface="Arial"/>
              </a:rPr>
              <a:t>Chief Executive’s Office</a:t>
            </a:r>
            <a:endParaRPr lang="en-GB"/>
          </a:p>
        </p:txBody>
      </p:sp>
    </p:spTree>
    <p:extLst>
      <p:ext uri="{BB962C8B-B14F-4D97-AF65-F5344CB8AC3E}">
        <p14:creationId xmlns:p14="http://schemas.microsoft.com/office/powerpoint/2010/main" val="1751046428"/>
      </p:ext>
    </p:extLst>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48047" y="166229"/>
            <a:ext cx="11826717" cy="307196"/>
          </a:xfrm>
          <a:ln w="12700">
            <a:noFill/>
          </a:ln>
        </p:spPr>
        <p:txBody>
          <a:bodyPr>
            <a:noAutofit/>
          </a:bodyPr>
          <a:lstStyle/>
          <a:p>
            <a:r>
              <a:rPr lang="en-GB" sz="2000">
                <a:solidFill>
                  <a:srgbClr val="004899"/>
                </a:solidFill>
              </a:rPr>
              <a:t>Residents’ own ideas for help and support that would make a difference</a:t>
            </a:r>
          </a:p>
        </p:txBody>
      </p:sp>
      <p:sp>
        <p:nvSpPr>
          <p:cNvPr id="17" name="TextBox 16">
            <a:extLst>
              <a:ext uri="{FF2B5EF4-FFF2-40B4-BE49-F238E27FC236}">
                <a16:creationId xmlns:a16="http://schemas.microsoft.com/office/drawing/2014/main" id="{91B3A28F-E935-4341-976B-41767D24EBC0}"/>
              </a:ext>
            </a:extLst>
          </p:cNvPr>
          <p:cNvSpPr txBox="1"/>
          <p:nvPr/>
        </p:nvSpPr>
        <p:spPr>
          <a:xfrm>
            <a:off x="148048" y="541643"/>
            <a:ext cx="2712598" cy="292388"/>
          </a:xfrm>
          <a:prstGeom prst="rect">
            <a:avLst/>
          </a:prstGeom>
          <a:noFill/>
        </p:spPr>
        <p:txBody>
          <a:bodyPr wrap="square" lIns="91440" tIns="45720" rIns="91440" bIns="45720" anchor="t">
            <a:spAutoFit/>
          </a:bodyPr>
          <a:lstStyle/>
          <a:p>
            <a:pPr>
              <a:spcBef>
                <a:spcPts val="400"/>
              </a:spcBef>
            </a:pPr>
            <a:r>
              <a:rPr lang="en-GB" sz="1300" b="1"/>
              <a:t>A selection of comments:</a:t>
            </a:r>
          </a:p>
        </p:txBody>
      </p:sp>
      <p:sp>
        <p:nvSpPr>
          <p:cNvPr id="9" name="TextBox 8">
            <a:extLst>
              <a:ext uri="{FF2B5EF4-FFF2-40B4-BE49-F238E27FC236}">
                <a16:creationId xmlns:a16="http://schemas.microsoft.com/office/drawing/2014/main" id="{48AA8621-75F4-46DA-BB2D-BDC51432032D}"/>
              </a:ext>
            </a:extLst>
          </p:cNvPr>
          <p:cNvSpPr txBox="1"/>
          <p:nvPr/>
        </p:nvSpPr>
        <p:spPr>
          <a:xfrm>
            <a:off x="189420" y="4069151"/>
            <a:ext cx="6097464" cy="830997"/>
          </a:xfrm>
          <a:prstGeom prst="rect">
            <a:avLst/>
          </a:prstGeom>
          <a:noFill/>
        </p:spPr>
        <p:txBody>
          <a:bodyPr wrap="square">
            <a:spAutoFit/>
          </a:bodyPr>
          <a:lstStyle/>
          <a:p>
            <a:pPr algn="ctr"/>
            <a:r>
              <a:rPr lang="en-GB" sz="1200" i="1"/>
              <a:t>“Review the free school meal criteria. I’m an ECC employee, a single parent household and earn £16500. I am £200 over the household income threshold and on working tax credit so not eligible but the cost of feeding two children is a massive cost. £2.40 per school meal. I no longer eat during the day and just eat with them on an evening”.</a:t>
            </a:r>
          </a:p>
        </p:txBody>
      </p:sp>
      <p:sp>
        <p:nvSpPr>
          <p:cNvPr id="13" name="TextBox 12">
            <a:extLst>
              <a:ext uri="{FF2B5EF4-FFF2-40B4-BE49-F238E27FC236}">
                <a16:creationId xmlns:a16="http://schemas.microsoft.com/office/drawing/2014/main" id="{8AF4D927-1367-468D-8175-B3252C38CCAC}"/>
              </a:ext>
            </a:extLst>
          </p:cNvPr>
          <p:cNvSpPr txBox="1"/>
          <p:nvPr/>
        </p:nvSpPr>
        <p:spPr>
          <a:xfrm>
            <a:off x="6502789" y="2797603"/>
            <a:ext cx="5394696" cy="646331"/>
          </a:xfrm>
          <a:prstGeom prst="rect">
            <a:avLst/>
          </a:prstGeom>
          <a:noFill/>
        </p:spPr>
        <p:txBody>
          <a:bodyPr wrap="square">
            <a:spAutoFit/>
          </a:bodyPr>
          <a:lstStyle/>
          <a:p>
            <a:pPr algn="ctr"/>
            <a:r>
              <a:rPr lang="en-GB" sz="1200" i="1"/>
              <a:t>“Better access to public funded transport. This will encourage people to get out of their cars, stay warm at work and reduce the costs to them to get to work and school.” </a:t>
            </a:r>
          </a:p>
        </p:txBody>
      </p:sp>
      <p:sp>
        <p:nvSpPr>
          <p:cNvPr id="15" name="TextBox 14">
            <a:extLst>
              <a:ext uri="{FF2B5EF4-FFF2-40B4-BE49-F238E27FC236}">
                <a16:creationId xmlns:a16="http://schemas.microsoft.com/office/drawing/2014/main" id="{8A16799A-B77B-4697-A282-F54A48D07A15}"/>
              </a:ext>
            </a:extLst>
          </p:cNvPr>
          <p:cNvSpPr txBox="1"/>
          <p:nvPr/>
        </p:nvSpPr>
        <p:spPr>
          <a:xfrm>
            <a:off x="243037" y="970983"/>
            <a:ext cx="5990709" cy="830997"/>
          </a:xfrm>
          <a:prstGeom prst="rect">
            <a:avLst/>
          </a:prstGeom>
          <a:noFill/>
        </p:spPr>
        <p:txBody>
          <a:bodyPr wrap="square">
            <a:spAutoFit/>
          </a:bodyPr>
          <a:lstStyle/>
          <a:p>
            <a:pPr algn="ctr"/>
            <a:r>
              <a:rPr lang="en-GB" sz="1200" i="1"/>
              <a:t>“Help with home insulation. Subsidised solar panels. Subsidised replacement double/ triple glazing. Free vegetable seeds/plants to grow at home. Low energy bulbs given to low income families. Microwave ovens/slow cookers given to low income families. Welfare calls to older residents. Community supermarkets with low cost food.”</a:t>
            </a:r>
          </a:p>
        </p:txBody>
      </p:sp>
      <p:sp>
        <p:nvSpPr>
          <p:cNvPr id="18" name="TextBox 17">
            <a:extLst>
              <a:ext uri="{FF2B5EF4-FFF2-40B4-BE49-F238E27FC236}">
                <a16:creationId xmlns:a16="http://schemas.microsoft.com/office/drawing/2014/main" id="{EDFFBAF2-25A1-4223-9739-9638C75056C7}"/>
              </a:ext>
            </a:extLst>
          </p:cNvPr>
          <p:cNvSpPr txBox="1"/>
          <p:nvPr/>
        </p:nvSpPr>
        <p:spPr>
          <a:xfrm>
            <a:off x="242157" y="4984338"/>
            <a:ext cx="5990709" cy="830997"/>
          </a:xfrm>
          <a:prstGeom prst="rect">
            <a:avLst/>
          </a:prstGeom>
          <a:noFill/>
        </p:spPr>
        <p:txBody>
          <a:bodyPr wrap="square">
            <a:spAutoFit/>
          </a:bodyPr>
          <a:lstStyle/>
          <a:p>
            <a:pPr algn="ctr"/>
            <a:r>
              <a:rPr lang="en-GB" sz="1200" i="1"/>
              <a:t>“Free school meals for all children during the winter months so all children get a hot meal once a day. I work full time and already can’t do food shopping because the fuel I use to get to work is so expensive now and with the rising costs of all shopping and electricity and gas, my wages are 80% gone before I get to the shops to buy food.”</a:t>
            </a:r>
          </a:p>
        </p:txBody>
      </p:sp>
      <p:sp>
        <p:nvSpPr>
          <p:cNvPr id="19" name="TextBox 18">
            <a:extLst>
              <a:ext uri="{FF2B5EF4-FFF2-40B4-BE49-F238E27FC236}">
                <a16:creationId xmlns:a16="http://schemas.microsoft.com/office/drawing/2014/main" id="{81D027AF-F33C-49B5-973E-188A08E84A6C}"/>
              </a:ext>
            </a:extLst>
          </p:cNvPr>
          <p:cNvSpPr txBox="1"/>
          <p:nvPr/>
        </p:nvSpPr>
        <p:spPr>
          <a:xfrm>
            <a:off x="243037" y="2512954"/>
            <a:ext cx="5987037" cy="830997"/>
          </a:xfrm>
          <a:prstGeom prst="rect">
            <a:avLst/>
          </a:prstGeom>
          <a:noFill/>
        </p:spPr>
        <p:txBody>
          <a:bodyPr wrap="square">
            <a:spAutoFit/>
          </a:bodyPr>
          <a:lstStyle/>
          <a:p>
            <a:pPr algn="ctr"/>
            <a:r>
              <a:rPr lang="en-GB" sz="1200" i="1"/>
              <a:t>“Helping charities that already help to reach as many people as they can. Free activities over school holidays. Also a coat rack as there was outside Chelmsford Library pre covid where people who have coats can drop them off, and people who need them can take them.”</a:t>
            </a:r>
          </a:p>
        </p:txBody>
      </p:sp>
      <p:sp>
        <p:nvSpPr>
          <p:cNvPr id="23" name="TextBox 22">
            <a:extLst>
              <a:ext uri="{FF2B5EF4-FFF2-40B4-BE49-F238E27FC236}">
                <a16:creationId xmlns:a16="http://schemas.microsoft.com/office/drawing/2014/main" id="{5650715B-2195-47AA-9C90-833ED094127D}"/>
              </a:ext>
            </a:extLst>
          </p:cNvPr>
          <p:cNvSpPr txBox="1"/>
          <p:nvPr/>
        </p:nvSpPr>
        <p:spPr>
          <a:xfrm>
            <a:off x="967804" y="1927817"/>
            <a:ext cx="4713946" cy="461665"/>
          </a:xfrm>
          <a:prstGeom prst="rect">
            <a:avLst/>
          </a:prstGeom>
          <a:noFill/>
        </p:spPr>
        <p:txBody>
          <a:bodyPr wrap="square">
            <a:spAutoFit/>
          </a:bodyPr>
          <a:lstStyle/>
          <a:p>
            <a:pPr algn="ctr"/>
            <a:r>
              <a:rPr lang="en-GB" sz="1200" i="1"/>
              <a:t>“Lowering council tax, so there is more money to use on everyday essentials for all not just for Universal Credit/OAP.”</a:t>
            </a:r>
          </a:p>
        </p:txBody>
      </p:sp>
      <p:sp>
        <p:nvSpPr>
          <p:cNvPr id="25" name="TextBox 24">
            <a:extLst>
              <a:ext uri="{FF2B5EF4-FFF2-40B4-BE49-F238E27FC236}">
                <a16:creationId xmlns:a16="http://schemas.microsoft.com/office/drawing/2014/main" id="{E3ACE8EF-6462-4540-B7B8-770D750287E7}"/>
              </a:ext>
            </a:extLst>
          </p:cNvPr>
          <p:cNvSpPr txBox="1"/>
          <p:nvPr/>
        </p:nvSpPr>
        <p:spPr>
          <a:xfrm>
            <a:off x="6502788" y="939719"/>
            <a:ext cx="5510601" cy="1015663"/>
          </a:xfrm>
          <a:prstGeom prst="rect">
            <a:avLst/>
          </a:prstGeom>
          <a:noFill/>
        </p:spPr>
        <p:txBody>
          <a:bodyPr wrap="square">
            <a:spAutoFit/>
          </a:bodyPr>
          <a:lstStyle/>
          <a:p>
            <a:pPr algn="ctr"/>
            <a:r>
              <a:rPr lang="en-GB" sz="1200" i="1"/>
              <a:t>“Financial help. By the time I have paid my rent and council tax and a few other monthly bills I have very little and some months nothing left for food, I survive on free out of date bread donated by the coop to a local school and I can help myself to a loaf. I purchase the cheapest jar of jam 40p in Lidl once a month and that’s my meals for the month washed down with tap water.”</a:t>
            </a:r>
          </a:p>
        </p:txBody>
      </p:sp>
      <p:sp>
        <p:nvSpPr>
          <p:cNvPr id="16" name="TextBox 15">
            <a:extLst>
              <a:ext uri="{FF2B5EF4-FFF2-40B4-BE49-F238E27FC236}">
                <a16:creationId xmlns:a16="http://schemas.microsoft.com/office/drawing/2014/main" id="{E4F03167-FE3F-4EFE-A599-C3D7940C0C23}"/>
              </a:ext>
            </a:extLst>
          </p:cNvPr>
          <p:cNvSpPr txBox="1"/>
          <p:nvPr/>
        </p:nvSpPr>
        <p:spPr>
          <a:xfrm>
            <a:off x="306405" y="5911290"/>
            <a:ext cx="5856632" cy="830997"/>
          </a:xfrm>
          <a:prstGeom prst="rect">
            <a:avLst/>
          </a:prstGeom>
          <a:noFill/>
        </p:spPr>
        <p:txBody>
          <a:bodyPr wrap="square">
            <a:spAutoFit/>
          </a:bodyPr>
          <a:lstStyle/>
          <a:p>
            <a:pPr algn="ctr"/>
            <a:r>
              <a:rPr lang="en-GB" sz="1200" i="1"/>
              <a:t>“Those in full time employment, earning a ‘good’ salary but living alone and renting are struggling. We don’t get any help and end up worse off than those who are entitled to benefits. Some kind of help specifically aimed at this section of the community would help massively.”</a:t>
            </a:r>
          </a:p>
        </p:txBody>
      </p:sp>
      <p:sp>
        <p:nvSpPr>
          <p:cNvPr id="22" name="TextBox 21">
            <a:extLst>
              <a:ext uri="{FF2B5EF4-FFF2-40B4-BE49-F238E27FC236}">
                <a16:creationId xmlns:a16="http://schemas.microsoft.com/office/drawing/2014/main" id="{DD3D454B-1254-4C35-87AA-C06A50E51E96}"/>
              </a:ext>
            </a:extLst>
          </p:cNvPr>
          <p:cNvSpPr txBox="1"/>
          <p:nvPr/>
        </p:nvSpPr>
        <p:spPr>
          <a:xfrm>
            <a:off x="6614259" y="4322069"/>
            <a:ext cx="5171756" cy="646331"/>
          </a:xfrm>
          <a:prstGeom prst="rect">
            <a:avLst/>
          </a:prstGeom>
          <a:noFill/>
        </p:spPr>
        <p:txBody>
          <a:bodyPr wrap="square">
            <a:spAutoFit/>
          </a:bodyPr>
          <a:lstStyle/>
          <a:p>
            <a:pPr algn="ctr"/>
            <a:r>
              <a:rPr lang="en-GB" sz="1200" i="1"/>
              <a:t>“Energy workshops - gathering people in a place and offering a warm drink to talk about energy efficiency, how to warm a home on a budget, discuss food on a budget, and to provide essential advice.”</a:t>
            </a:r>
          </a:p>
        </p:txBody>
      </p:sp>
      <p:sp>
        <p:nvSpPr>
          <p:cNvPr id="26" name="TextBox 25">
            <a:extLst>
              <a:ext uri="{FF2B5EF4-FFF2-40B4-BE49-F238E27FC236}">
                <a16:creationId xmlns:a16="http://schemas.microsoft.com/office/drawing/2014/main" id="{E8090EC2-DA9F-4386-A893-CBB4FF77A83C}"/>
              </a:ext>
            </a:extLst>
          </p:cNvPr>
          <p:cNvSpPr txBox="1"/>
          <p:nvPr/>
        </p:nvSpPr>
        <p:spPr>
          <a:xfrm>
            <a:off x="6689801" y="3556054"/>
            <a:ext cx="5028793" cy="646331"/>
          </a:xfrm>
          <a:prstGeom prst="rect">
            <a:avLst/>
          </a:prstGeom>
          <a:noFill/>
        </p:spPr>
        <p:txBody>
          <a:bodyPr wrap="square">
            <a:spAutoFit/>
          </a:bodyPr>
          <a:lstStyle/>
          <a:p>
            <a:pPr algn="ctr"/>
            <a:r>
              <a:rPr lang="en-GB" sz="1200" i="1"/>
              <a:t>“Encourage more employers to offer flexi hours/job shares roles. I have found it difficult to gain part time work (particularly as I am single mum with no near family support.)”</a:t>
            </a:r>
          </a:p>
        </p:txBody>
      </p:sp>
      <p:sp>
        <p:nvSpPr>
          <p:cNvPr id="27" name="TextBox 26">
            <a:extLst>
              <a:ext uri="{FF2B5EF4-FFF2-40B4-BE49-F238E27FC236}">
                <a16:creationId xmlns:a16="http://schemas.microsoft.com/office/drawing/2014/main" id="{E7278EB7-5B30-49B3-A496-D440B9DD7442}"/>
              </a:ext>
            </a:extLst>
          </p:cNvPr>
          <p:cNvSpPr txBox="1"/>
          <p:nvPr/>
        </p:nvSpPr>
        <p:spPr>
          <a:xfrm>
            <a:off x="7031435" y="5098549"/>
            <a:ext cx="4351811" cy="461665"/>
          </a:xfrm>
          <a:prstGeom prst="rect">
            <a:avLst/>
          </a:prstGeom>
          <a:noFill/>
        </p:spPr>
        <p:txBody>
          <a:bodyPr wrap="square">
            <a:spAutoFit/>
          </a:bodyPr>
          <a:lstStyle/>
          <a:p>
            <a:pPr algn="ctr"/>
            <a:r>
              <a:rPr lang="en-GB" sz="1200" i="1"/>
              <a:t>“Make funds available for people working from home whose utility winter bills will be even higher.”</a:t>
            </a:r>
          </a:p>
        </p:txBody>
      </p:sp>
      <p:sp>
        <p:nvSpPr>
          <p:cNvPr id="28" name="TextBox 27">
            <a:extLst>
              <a:ext uri="{FF2B5EF4-FFF2-40B4-BE49-F238E27FC236}">
                <a16:creationId xmlns:a16="http://schemas.microsoft.com/office/drawing/2014/main" id="{B392213B-8540-43FC-AEFD-2687005E7049}"/>
              </a:ext>
            </a:extLst>
          </p:cNvPr>
          <p:cNvSpPr txBox="1"/>
          <p:nvPr/>
        </p:nvSpPr>
        <p:spPr>
          <a:xfrm>
            <a:off x="6391161" y="5702484"/>
            <a:ext cx="5610572" cy="1015663"/>
          </a:xfrm>
          <a:prstGeom prst="rect">
            <a:avLst/>
          </a:prstGeom>
          <a:noFill/>
        </p:spPr>
        <p:txBody>
          <a:bodyPr wrap="square">
            <a:spAutoFit/>
          </a:bodyPr>
          <a:lstStyle/>
          <a:p>
            <a:pPr algn="ctr"/>
            <a:r>
              <a:rPr lang="en-GB" sz="1200" i="1"/>
              <a:t>“Consider ideas that are less about treating people like they don’t know how to live or budget and provide more practical support. Providing tips and information is not making any real difference to my cost of living, I can read that online already in many places…Spend the money on practical things to help and free activities that actually help save people money.”</a:t>
            </a:r>
          </a:p>
        </p:txBody>
      </p:sp>
      <p:sp>
        <p:nvSpPr>
          <p:cNvPr id="30" name="TextBox 29">
            <a:extLst>
              <a:ext uri="{FF2B5EF4-FFF2-40B4-BE49-F238E27FC236}">
                <a16:creationId xmlns:a16="http://schemas.microsoft.com/office/drawing/2014/main" id="{9A26C9E1-696F-4DA6-8BF3-6494B1ED1E9A}"/>
              </a:ext>
            </a:extLst>
          </p:cNvPr>
          <p:cNvSpPr txBox="1"/>
          <p:nvPr/>
        </p:nvSpPr>
        <p:spPr>
          <a:xfrm>
            <a:off x="656486" y="3454708"/>
            <a:ext cx="5163804" cy="461665"/>
          </a:xfrm>
          <a:prstGeom prst="rect">
            <a:avLst/>
          </a:prstGeom>
          <a:noFill/>
        </p:spPr>
        <p:txBody>
          <a:bodyPr wrap="square">
            <a:spAutoFit/>
          </a:bodyPr>
          <a:lstStyle/>
          <a:p>
            <a:pPr algn="ctr"/>
            <a:r>
              <a:rPr lang="en-GB" sz="1200" i="1"/>
              <a:t>“Coffee and chat (free) in community centres for adults and children with activities for both to take part in and make new friends (and stay warm).”</a:t>
            </a:r>
          </a:p>
        </p:txBody>
      </p:sp>
      <p:sp>
        <p:nvSpPr>
          <p:cNvPr id="32" name="TextBox 31">
            <a:extLst>
              <a:ext uri="{FF2B5EF4-FFF2-40B4-BE49-F238E27FC236}">
                <a16:creationId xmlns:a16="http://schemas.microsoft.com/office/drawing/2014/main" id="{3A01E235-A3A3-4C7B-B787-63E7145FC44C}"/>
              </a:ext>
            </a:extLst>
          </p:cNvPr>
          <p:cNvSpPr txBox="1"/>
          <p:nvPr/>
        </p:nvSpPr>
        <p:spPr>
          <a:xfrm>
            <a:off x="6513495" y="2037137"/>
            <a:ext cx="5383989" cy="646331"/>
          </a:xfrm>
          <a:prstGeom prst="rect">
            <a:avLst/>
          </a:prstGeom>
          <a:noFill/>
        </p:spPr>
        <p:txBody>
          <a:bodyPr wrap="square">
            <a:spAutoFit/>
          </a:bodyPr>
          <a:lstStyle/>
          <a:p>
            <a:pPr algn="ctr"/>
            <a:r>
              <a:rPr lang="en-GB" sz="1200" i="1"/>
              <a:t>“People need money towards electricity and gas, even if it is just in voucher form, I am on a key meter and have 3 kids at home, my heating is electricity and I genuinely fear I won't be able to keep the power on all winter.”</a:t>
            </a:r>
          </a:p>
        </p:txBody>
      </p:sp>
      <p:sp>
        <p:nvSpPr>
          <p:cNvPr id="33" name="Rectangle 32">
            <a:extLst>
              <a:ext uri="{FF2B5EF4-FFF2-40B4-BE49-F238E27FC236}">
                <a16:creationId xmlns:a16="http://schemas.microsoft.com/office/drawing/2014/main" id="{99926EFD-19A1-43BC-A617-13910A34A535}"/>
              </a:ext>
            </a:extLst>
          </p:cNvPr>
          <p:cNvSpPr/>
          <p:nvPr/>
        </p:nvSpPr>
        <p:spPr>
          <a:xfrm>
            <a:off x="243037" y="943195"/>
            <a:ext cx="5990709" cy="8587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D89E60E7-5DAF-4642-97E8-C7639E8A9A77}"/>
              </a:ext>
            </a:extLst>
          </p:cNvPr>
          <p:cNvSpPr/>
          <p:nvPr/>
        </p:nvSpPr>
        <p:spPr>
          <a:xfrm>
            <a:off x="243035" y="1896938"/>
            <a:ext cx="5990709" cy="5213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A986A7D2-4B29-4B32-BD15-5D12399C528C}"/>
              </a:ext>
            </a:extLst>
          </p:cNvPr>
          <p:cNvSpPr/>
          <p:nvPr/>
        </p:nvSpPr>
        <p:spPr>
          <a:xfrm>
            <a:off x="243037" y="2529051"/>
            <a:ext cx="5990707" cy="8061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604290A3-9D06-4C2B-8D56-7BABB0E3E03D}"/>
              </a:ext>
            </a:extLst>
          </p:cNvPr>
          <p:cNvSpPr/>
          <p:nvPr/>
        </p:nvSpPr>
        <p:spPr>
          <a:xfrm>
            <a:off x="243035" y="3429563"/>
            <a:ext cx="5990707" cy="5150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5EE5435A-0C74-4D5F-AB5E-361E2832A6BE}"/>
              </a:ext>
            </a:extLst>
          </p:cNvPr>
          <p:cNvSpPr/>
          <p:nvPr/>
        </p:nvSpPr>
        <p:spPr>
          <a:xfrm>
            <a:off x="239368" y="4053066"/>
            <a:ext cx="5990708" cy="8309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0FC795FA-B488-4A15-9944-FBF657C8B4A7}"/>
              </a:ext>
            </a:extLst>
          </p:cNvPr>
          <p:cNvSpPr/>
          <p:nvPr/>
        </p:nvSpPr>
        <p:spPr>
          <a:xfrm>
            <a:off x="239367" y="4980019"/>
            <a:ext cx="5990709" cy="8309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EB09BF45-CDFC-4540-A300-261ADC350BEA}"/>
              </a:ext>
            </a:extLst>
          </p:cNvPr>
          <p:cNvSpPr/>
          <p:nvPr/>
        </p:nvSpPr>
        <p:spPr>
          <a:xfrm>
            <a:off x="239367" y="5906972"/>
            <a:ext cx="5990709" cy="8309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3147DA76-920E-46CE-9C00-EACF87A45BDF}"/>
              </a:ext>
            </a:extLst>
          </p:cNvPr>
          <p:cNvSpPr/>
          <p:nvPr/>
        </p:nvSpPr>
        <p:spPr>
          <a:xfrm>
            <a:off x="6397592" y="930430"/>
            <a:ext cx="5615797" cy="10050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A4422D7E-35CF-4C5C-9F27-8F7D99B18260}"/>
              </a:ext>
            </a:extLst>
          </p:cNvPr>
          <p:cNvSpPr/>
          <p:nvPr/>
        </p:nvSpPr>
        <p:spPr>
          <a:xfrm>
            <a:off x="6406519" y="2022231"/>
            <a:ext cx="5601645" cy="6638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B08BD260-70EF-4043-8F3E-CFDBCD817D03}"/>
              </a:ext>
            </a:extLst>
          </p:cNvPr>
          <p:cNvSpPr/>
          <p:nvPr/>
        </p:nvSpPr>
        <p:spPr>
          <a:xfrm>
            <a:off x="6406519" y="2793361"/>
            <a:ext cx="5601645" cy="6505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7CD5FCC5-3BDC-480E-978A-A2BA557A33C3}"/>
              </a:ext>
            </a:extLst>
          </p:cNvPr>
          <p:cNvSpPr/>
          <p:nvPr/>
        </p:nvSpPr>
        <p:spPr>
          <a:xfrm>
            <a:off x="6406519" y="3546809"/>
            <a:ext cx="5601645" cy="6671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005567C6-E138-4FAB-9450-3DF5ABCB5276}"/>
              </a:ext>
            </a:extLst>
          </p:cNvPr>
          <p:cNvSpPr/>
          <p:nvPr/>
        </p:nvSpPr>
        <p:spPr>
          <a:xfrm>
            <a:off x="6406519" y="4299701"/>
            <a:ext cx="5601645" cy="6803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A40AC64E-AB63-4BE0-9109-86395019AD74}"/>
              </a:ext>
            </a:extLst>
          </p:cNvPr>
          <p:cNvSpPr/>
          <p:nvPr/>
        </p:nvSpPr>
        <p:spPr>
          <a:xfrm>
            <a:off x="6406519" y="5065716"/>
            <a:ext cx="5601645" cy="5151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D72C6610-A08D-4A54-A85A-41BD1E25ADD6}"/>
              </a:ext>
            </a:extLst>
          </p:cNvPr>
          <p:cNvSpPr/>
          <p:nvPr/>
        </p:nvSpPr>
        <p:spPr>
          <a:xfrm>
            <a:off x="6397593" y="5676108"/>
            <a:ext cx="5610572" cy="10618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11983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40">
            <a:extLst>
              <a:ext uri="{FF2B5EF4-FFF2-40B4-BE49-F238E27FC236}">
                <a16:creationId xmlns:a16="http://schemas.microsoft.com/office/drawing/2014/main" id="{0AD4A83D-549B-417A-B834-8290BEFA528C}"/>
              </a:ext>
            </a:extLst>
          </p:cNvPr>
          <p:cNvSpPr>
            <a:spLocks noGrp="1"/>
          </p:cNvSpPr>
          <p:nvPr>
            <p:ph type="title"/>
          </p:nvPr>
        </p:nvSpPr>
        <p:spPr>
          <a:xfrm>
            <a:off x="1062000" y="1252800"/>
            <a:ext cx="4467600" cy="2176200"/>
          </a:xfrm>
        </p:spPr>
        <p:txBody>
          <a:bodyPr vert="horz" lIns="90000" tIns="45720" rIns="90000" bIns="0" rtlCol="0" anchor="t" anchorCtr="0">
            <a:normAutofit/>
          </a:bodyPr>
          <a:lstStyle/>
          <a:p>
            <a:r>
              <a:rPr lang="en-GB" sz="3600"/>
              <a:t>Further engagement</a:t>
            </a:r>
          </a:p>
        </p:txBody>
      </p:sp>
      <p:sp>
        <p:nvSpPr>
          <p:cNvPr id="2" name="Rectangle 1">
            <a:extLst>
              <a:ext uri="{FF2B5EF4-FFF2-40B4-BE49-F238E27FC236}">
                <a16:creationId xmlns:a16="http://schemas.microsoft.com/office/drawing/2014/main" id="{C390FB50-33AD-4160-AAB0-C20BAF039C38}"/>
              </a:ext>
            </a:extLst>
          </p:cNvPr>
          <p:cNvSpPr/>
          <p:nvPr/>
        </p:nvSpPr>
        <p:spPr>
          <a:xfrm>
            <a:off x="6662401" y="1252800"/>
            <a:ext cx="4266437" cy="3897881"/>
          </a:xfrm>
          <a:prstGeom prst="rect">
            <a:avLst/>
          </a:prstGeom>
        </p:spPr>
        <p:txBody>
          <a:bodyPr vert="horz" lIns="91440" tIns="45720" rIns="91440" bIns="45720" rtlCol="0">
            <a:noAutofit/>
          </a:bodyPr>
          <a:lstStyle/>
          <a:p>
            <a:r>
              <a:rPr lang="en-GB"/>
              <a:t>Respondents were asked if they were interested in taking part in further engagement on this subject.</a:t>
            </a:r>
          </a:p>
          <a:p>
            <a:endParaRPr lang="en-GB" b="1"/>
          </a:p>
          <a:p>
            <a:pPr>
              <a:spcBef>
                <a:spcPts val="400"/>
              </a:spcBef>
            </a:pPr>
            <a:r>
              <a:rPr lang="en-GB" b="1"/>
              <a:t>37% (324 respondents) said they were interested, with 305 providing their contact details.</a:t>
            </a:r>
          </a:p>
        </p:txBody>
      </p:sp>
      <p:grpSp>
        <p:nvGrpSpPr>
          <p:cNvPr id="5" name="Group 4">
            <a:extLst>
              <a:ext uri="{FF2B5EF4-FFF2-40B4-BE49-F238E27FC236}">
                <a16:creationId xmlns:a16="http://schemas.microsoft.com/office/drawing/2014/main" id="{E3B9C2EA-28D2-46F6-B000-B0FC877A2FA8}"/>
              </a:ext>
              <a:ext uri="{C183D7F6-B498-43B3-948B-1728B52AA6E4}">
                <adec:decorative xmlns:adec="http://schemas.microsoft.com/office/drawing/2017/decorative" val="1"/>
              </a:ext>
            </a:extLst>
          </p:cNvPr>
          <p:cNvGrpSpPr/>
          <p:nvPr/>
        </p:nvGrpSpPr>
        <p:grpSpPr>
          <a:xfrm>
            <a:off x="0" y="-1676267"/>
            <a:ext cx="6096000" cy="1384995"/>
            <a:chOff x="0" y="-1899289"/>
            <a:chExt cx="6096000" cy="1384995"/>
          </a:xfrm>
        </p:grpSpPr>
        <p:sp>
          <p:nvSpPr>
            <p:cNvPr id="3" name="TextBox 2">
              <a:extLst>
                <a:ext uri="{FF2B5EF4-FFF2-40B4-BE49-F238E27FC236}">
                  <a16:creationId xmlns:a16="http://schemas.microsoft.com/office/drawing/2014/main" id="{CF877E46-7BFF-4A5A-91FF-E59740FBE229}"/>
                </a:ext>
              </a:extLst>
            </p:cNvPr>
            <p:cNvSpPr txBox="1"/>
            <p:nvPr/>
          </p:nvSpPr>
          <p:spPr>
            <a:xfrm>
              <a:off x="0" y="-1899289"/>
              <a:ext cx="6096000" cy="1384995"/>
            </a:xfrm>
            <a:prstGeom prst="rect">
              <a:avLst/>
            </a:prstGeom>
            <a:solidFill>
              <a:schemeClr val="accent4"/>
            </a:solidFill>
          </p:spPr>
          <p:txBody>
            <a:bodyPr wrap="square" numCol="1" spcCol="180000" rtlCol="0">
              <a:spAutoFit/>
            </a:bodyPr>
            <a:lstStyle/>
            <a:p>
              <a:pPr marL="0" marR="0" lvl="0" indent="0" algn="l" defTabSz="914400" rtl="0" eaLnBrk="1" fontAlgn="auto" latinLnBrk="0" hangingPunct="1">
                <a:spcBef>
                  <a:spcPts val="0"/>
                </a:spcBef>
                <a:spcAft>
                  <a:spcPts val="2400"/>
                </a:spcAft>
                <a:buClrTx/>
                <a:buSzTx/>
                <a:buFontTx/>
                <a:buNone/>
                <a:tabLst/>
                <a:defRPr/>
              </a:pPr>
              <a: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t>Please use the “Decrease/Increase List Level” </a:t>
              </a:r>
              <a:b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br>
              <a: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t>buttons to change between levels of text – </a:t>
              </a:r>
              <a:b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br>
              <a: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t>the buttons look like this:</a:t>
              </a:r>
            </a:p>
            <a:p>
              <a:pPr marL="0" marR="0" lvl="0" indent="0" algn="l" defTabSz="914400" rtl="0" eaLnBrk="1" fontAlgn="auto" latinLnBrk="0" hangingPunct="1">
                <a:spcBef>
                  <a:spcPts val="0"/>
                </a:spcBef>
                <a:spcAft>
                  <a:spcPts val="1200"/>
                </a:spcAft>
                <a:buClrTx/>
                <a:buSzTx/>
                <a:buFontTx/>
                <a:buNone/>
                <a:tabLst/>
                <a:defRPr/>
              </a:pPr>
              <a: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t>Please do not manually add/remove bullets or indents </a:t>
              </a:r>
              <a:endParaRPr kumimoji="0" lang="en-GB" sz="1600" b="0" i="0" u="none" strike="noStrike" kern="1200" cap="none" spc="0" normalizeH="0" baseline="0" noProof="0">
                <a:ln>
                  <a:noFill/>
                </a:ln>
                <a:solidFill>
                  <a:prstClr val="white"/>
                </a:solidFill>
                <a:effectLst/>
                <a:uLnTx/>
                <a:uFillTx/>
                <a:latin typeface="Arial" panose="020B0604020202020204"/>
                <a:ea typeface="+mn-ea"/>
                <a:cs typeface="+mn-cs"/>
              </a:endParaRPr>
            </a:p>
          </p:txBody>
        </p:sp>
        <p:pic>
          <p:nvPicPr>
            <p:cNvPr id="4" name="Picture 3">
              <a:extLst>
                <a:ext uri="{FF2B5EF4-FFF2-40B4-BE49-F238E27FC236}">
                  <a16:creationId xmlns:a16="http://schemas.microsoft.com/office/drawing/2014/main" id="{C4DE7804-B64F-4B16-B98C-0E4CB4F4B913}"/>
                </a:ext>
              </a:extLst>
            </p:cNvPr>
            <p:cNvPicPr>
              <a:picLocks noChangeAspect="1"/>
            </p:cNvPicPr>
            <p:nvPr/>
          </p:nvPicPr>
          <p:blipFill rotWithShape="1">
            <a:blip r:embed="rId3"/>
            <a:srcRect l="42818" t="7867" r="54316" b="89318"/>
            <a:stretch/>
          </p:blipFill>
          <p:spPr>
            <a:xfrm>
              <a:off x="2689902" y="-1335281"/>
              <a:ext cx="845036" cy="504544"/>
            </a:xfrm>
            <a:prstGeom prst="rect">
              <a:avLst/>
            </a:prstGeom>
          </p:spPr>
        </p:pic>
      </p:grpSp>
      <p:sp>
        <p:nvSpPr>
          <p:cNvPr id="12" name="Footer Placeholder 9">
            <a:extLst>
              <a:ext uri="{FF2B5EF4-FFF2-40B4-BE49-F238E27FC236}">
                <a16:creationId xmlns:a16="http://schemas.microsoft.com/office/drawing/2014/main" id="{2F355ADE-BE38-42AA-8B06-C0D5A5F66848}"/>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13" name="Date Placeholder 8">
            <a:extLst>
              <a:ext uri="{FF2B5EF4-FFF2-40B4-BE49-F238E27FC236}">
                <a16:creationId xmlns:a16="http://schemas.microsoft.com/office/drawing/2014/main" id="{23291D7B-7EEE-4C64-8A34-38E59F8E0D3A}"/>
              </a:ext>
            </a:extLst>
          </p:cNvPr>
          <p:cNvSpPr>
            <a:spLocks noGrp="1"/>
          </p:cNvSpPr>
          <p:nvPr>
            <p:ph type="dt" sz="half" idx="10"/>
          </p:nvPr>
        </p:nvSpPr>
        <p:spPr>
          <a:xfrm>
            <a:off x="8802000" y="6591600"/>
            <a:ext cx="2192400" cy="1368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A31D65-42FF-432E-8A2A-78EA252A5C75}" type="datetime1">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05/10/2022</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sp>
        <p:nvSpPr>
          <p:cNvPr id="14" name="Slide Number Placeholder 10">
            <a:extLst>
              <a:ext uri="{FF2B5EF4-FFF2-40B4-BE49-F238E27FC236}">
                <a16:creationId xmlns:a16="http://schemas.microsoft.com/office/drawing/2014/main" id="{B07E8DA9-A7CD-4E7B-857B-98535170922B}"/>
              </a:ext>
            </a:extLst>
          </p:cNvPr>
          <p:cNvSpPr>
            <a:spLocks noGrp="1"/>
          </p:cNvSpPr>
          <p:nvPr>
            <p:ph type="sldNum" sz="quarter" idx="12"/>
          </p:nvPr>
        </p:nvSpPr>
        <p:spPr>
          <a:xfrm>
            <a:off x="11080800" y="6591600"/>
            <a:ext cx="777600" cy="1368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rPr>
              <a:t>|   </a:t>
            </a:r>
            <a:fld id="{5898CC38-F149-5B45-A1B4-290B41364A0C}" type="slidenum">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428342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4899"/>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E3C08B-3B4A-2D48-BE14-E227300AF175}"/>
              </a:ext>
            </a:extLst>
          </p:cNvPr>
          <p:cNvSpPr>
            <a:spLocks noGrp="1"/>
          </p:cNvSpPr>
          <p:nvPr>
            <p:ph type="body" sz="quarter" idx="10"/>
          </p:nvPr>
        </p:nvSpPr>
        <p:spPr/>
        <p:txBody>
          <a:bodyPr/>
          <a:lstStyle/>
          <a:p>
            <a:pPr lvl="0"/>
            <a:r>
              <a:rPr lang="en-GB"/>
              <a:t>This information is issued by:</a:t>
            </a:r>
          </a:p>
          <a:p>
            <a:pPr lvl="0"/>
            <a:r>
              <a:rPr lang="en-GB"/>
              <a:t>Essex County Council</a:t>
            </a:r>
          </a:p>
          <a:p>
            <a:pPr lvl="0"/>
            <a:r>
              <a:rPr lang="en-GB"/>
              <a:t>Research &amp; Citizen Insight</a:t>
            </a:r>
          </a:p>
          <a:p>
            <a:pPr lvl="0"/>
            <a:endParaRPr lang="en-GB"/>
          </a:p>
          <a:p>
            <a:pPr lvl="0"/>
            <a:r>
              <a:rPr lang="en-GB"/>
              <a:t>Contact us:</a:t>
            </a:r>
          </a:p>
          <a:p>
            <a:pPr lvl="0"/>
            <a:r>
              <a:rPr lang="en-GB"/>
              <a:t>research@essex.gov.uk</a:t>
            </a:r>
          </a:p>
          <a:p>
            <a:pPr lvl="0"/>
            <a:endParaRPr lang="en-GB"/>
          </a:p>
          <a:p>
            <a:pPr lvl="0"/>
            <a:r>
              <a:rPr lang="en-GB"/>
              <a:t>County Hall</a:t>
            </a:r>
          </a:p>
          <a:p>
            <a:pPr lvl="0"/>
            <a:r>
              <a:rPr lang="en-GB"/>
              <a:t>Market Road</a:t>
            </a:r>
          </a:p>
          <a:p>
            <a:pPr lvl="0"/>
            <a:r>
              <a:rPr lang="en-GB"/>
              <a:t>Chelmsford</a:t>
            </a:r>
          </a:p>
          <a:p>
            <a:pPr lvl="0"/>
            <a:r>
              <a:rPr lang="en-GB"/>
              <a:t>CM1 1QH</a:t>
            </a:r>
          </a:p>
          <a:p>
            <a:pPr lvl="0"/>
            <a:endParaRPr lang="en-GB"/>
          </a:p>
          <a:p>
            <a:pPr lvl="0"/>
            <a:endParaRPr lang="en-GB"/>
          </a:p>
          <a:p>
            <a:pPr lvl="0"/>
            <a:endParaRPr lang="en-GB"/>
          </a:p>
          <a:p>
            <a:endParaRPr lang="en-GB"/>
          </a:p>
        </p:txBody>
      </p:sp>
      <p:sp>
        <p:nvSpPr>
          <p:cNvPr id="3" name="Text Placeholder 2">
            <a:extLst>
              <a:ext uri="{FF2B5EF4-FFF2-40B4-BE49-F238E27FC236}">
                <a16:creationId xmlns:a16="http://schemas.microsoft.com/office/drawing/2014/main" id="{3A298B8B-CE54-BB49-9A44-F1BB5539282D}"/>
              </a:ext>
            </a:extLst>
          </p:cNvPr>
          <p:cNvSpPr>
            <a:spLocks noGrp="1"/>
          </p:cNvSpPr>
          <p:nvPr>
            <p:ph type="body" sz="quarter" idx="11"/>
          </p:nvPr>
        </p:nvSpPr>
        <p:spPr/>
        <p:txBody>
          <a:bodyPr/>
          <a:lstStyle/>
          <a:p>
            <a:pPr lvl="0"/>
            <a:r>
              <a:rPr lang="en-GB"/>
              <a:t>Sign up to Keep Me Posted email updates:</a:t>
            </a:r>
          </a:p>
          <a:p>
            <a:pPr lvl="0"/>
            <a:r>
              <a:rPr lang="en-GB"/>
              <a:t>Essex.gov.uk/</a:t>
            </a:r>
            <a:r>
              <a:rPr lang="en-GB" err="1"/>
              <a:t>keepmeposted</a:t>
            </a:r>
            <a:endParaRPr lang="en-GB"/>
          </a:p>
          <a:p>
            <a:pPr lvl="0"/>
            <a:endParaRPr lang="en-GB"/>
          </a:p>
          <a:p>
            <a:pPr lvl="0"/>
            <a:r>
              <a:rPr lang="en-GB"/>
              <a:t>     </a:t>
            </a:r>
            <a:r>
              <a:rPr lang="en-GB" err="1"/>
              <a:t>Essex_CC</a:t>
            </a:r>
            <a:endParaRPr lang="en-GB"/>
          </a:p>
          <a:p>
            <a:r>
              <a:rPr lang="en-GB"/>
              <a:t>     Facebook.com/</a:t>
            </a:r>
            <a:r>
              <a:rPr lang="en-GB" err="1"/>
              <a:t>essexcountycouncil</a:t>
            </a:r>
            <a:endParaRPr lang="en-GB"/>
          </a:p>
          <a:p>
            <a:pPr lvl="0"/>
            <a:endParaRPr lang="en-GB"/>
          </a:p>
          <a:p>
            <a:pPr lvl="0"/>
            <a:r>
              <a:rPr lang="en-GB"/>
              <a:t>The information contained in this document can be translated, and/or made available in alternative formats, on request.</a:t>
            </a:r>
          </a:p>
          <a:p>
            <a:pPr lvl="0"/>
            <a:endParaRPr lang="en-GB"/>
          </a:p>
          <a:p>
            <a:r>
              <a:rPr lang="en-GB"/>
              <a:t>Published October 2022.</a:t>
            </a:r>
          </a:p>
        </p:txBody>
      </p:sp>
    </p:spTree>
    <p:extLst>
      <p:ext uri="{BB962C8B-B14F-4D97-AF65-F5344CB8AC3E}">
        <p14:creationId xmlns:p14="http://schemas.microsoft.com/office/powerpoint/2010/main" val="1573206022"/>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40">
            <a:extLst>
              <a:ext uri="{FF2B5EF4-FFF2-40B4-BE49-F238E27FC236}">
                <a16:creationId xmlns:a16="http://schemas.microsoft.com/office/drawing/2014/main" id="{0AD4A83D-549B-417A-B834-8290BEFA528C}"/>
              </a:ext>
            </a:extLst>
          </p:cNvPr>
          <p:cNvSpPr>
            <a:spLocks noGrp="1"/>
          </p:cNvSpPr>
          <p:nvPr>
            <p:ph type="title"/>
          </p:nvPr>
        </p:nvSpPr>
        <p:spPr>
          <a:xfrm>
            <a:off x="1062000" y="1252800"/>
            <a:ext cx="4467600" cy="2176200"/>
          </a:xfrm>
        </p:spPr>
        <p:txBody>
          <a:bodyPr vert="horz" lIns="90000" tIns="45720" rIns="90000" bIns="0" rtlCol="0" anchor="t" anchorCtr="0">
            <a:normAutofit/>
          </a:bodyPr>
          <a:lstStyle/>
          <a:p>
            <a:r>
              <a:rPr lang="en-GB"/>
              <a:t>Background</a:t>
            </a:r>
          </a:p>
        </p:txBody>
      </p:sp>
      <p:sp>
        <p:nvSpPr>
          <p:cNvPr id="2" name="Rectangle 1">
            <a:extLst>
              <a:ext uri="{FF2B5EF4-FFF2-40B4-BE49-F238E27FC236}">
                <a16:creationId xmlns:a16="http://schemas.microsoft.com/office/drawing/2014/main" id="{C390FB50-33AD-4160-AAB0-C20BAF039C38}"/>
              </a:ext>
            </a:extLst>
          </p:cNvPr>
          <p:cNvSpPr/>
          <p:nvPr/>
        </p:nvSpPr>
        <p:spPr>
          <a:xfrm>
            <a:off x="6598434" y="1076954"/>
            <a:ext cx="4954659" cy="4893023"/>
          </a:xfrm>
          <a:prstGeom prst="rect">
            <a:avLst/>
          </a:prstGeom>
        </p:spPr>
        <p:txBody>
          <a:bodyPr vert="horz" lIns="91440" tIns="45720" rIns="91440" bIns="45720" rtlCol="0">
            <a:noAutofit/>
          </a:bodyPr>
          <a:lstStyle/>
          <a:p>
            <a:r>
              <a:rPr lang="en-GB" sz="1600"/>
              <a:t>Essex County Council is looking at how best to support residents with cost of living concerns. </a:t>
            </a:r>
          </a:p>
          <a:p>
            <a:endParaRPr lang="en-GB" sz="1600"/>
          </a:p>
          <a:p>
            <a:r>
              <a:rPr lang="en-GB" sz="1600"/>
              <a:t>We know that people are struggling with the cost of living. We wanted to explore interest around what practical things we could do to help over the coming months, and also invite residents to share their own ideas.</a:t>
            </a:r>
          </a:p>
          <a:p>
            <a:endParaRPr lang="en-GB" sz="1600"/>
          </a:p>
          <a:p>
            <a:r>
              <a:rPr lang="en-GB" sz="1600"/>
              <a:t>We launched an online survey which ran from 5th September to 2nd October 2022. The survey was promoted on the ECC website homepage, via the Your Essex newsletter, across our social media platforms, and boosted by a paid advert targeting </a:t>
            </a:r>
            <a:br>
              <a:rPr lang="en-GB" sz="1600"/>
            </a:br>
            <a:r>
              <a:rPr lang="en-GB" sz="1600"/>
              <a:t>groups where uptake was lower.</a:t>
            </a:r>
          </a:p>
          <a:p>
            <a:endParaRPr lang="en-GB" sz="1600"/>
          </a:p>
          <a:p>
            <a:r>
              <a:rPr lang="en-GB" sz="1600"/>
              <a:t>883 responses were received.</a:t>
            </a:r>
          </a:p>
          <a:p>
            <a:endParaRPr lang="en-GB" sz="1600"/>
          </a:p>
          <a:p>
            <a:r>
              <a:rPr lang="en-GB" sz="1600"/>
              <a:t>This report shares key findings from the survey.</a:t>
            </a:r>
          </a:p>
        </p:txBody>
      </p:sp>
      <p:grpSp>
        <p:nvGrpSpPr>
          <p:cNvPr id="5" name="Group 4">
            <a:extLst>
              <a:ext uri="{FF2B5EF4-FFF2-40B4-BE49-F238E27FC236}">
                <a16:creationId xmlns:a16="http://schemas.microsoft.com/office/drawing/2014/main" id="{E3B9C2EA-28D2-46F6-B000-B0FC877A2FA8}"/>
              </a:ext>
              <a:ext uri="{C183D7F6-B498-43B3-948B-1728B52AA6E4}">
                <adec:decorative xmlns:adec="http://schemas.microsoft.com/office/drawing/2017/decorative" val="1"/>
              </a:ext>
            </a:extLst>
          </p:cNvPr>
          <p:cNvGrpSpPr/>
          <p:nvPr/>
        </p:nvGrpSpPr>
        <p:grpSpPr>
          <a:xfrm>
            <a:off x="0" y="-1676267"/>
            <a:ext cx="6096000" cy="1384995"/>
            <a:chOff x="0" y="-1899289"/>
            <a:chExt cx="6096000" cy="1384995"/>
          </a:xfrm>
        </p:grpSpPr>
        <p:sp>
          <p:nvSpPr>
            <p:cNvPr id="3" name="TextBox 2">
              <a:extLst>
                <a:ext uri="{FF2B5EF4-FFF2-40B4-BE49-F238E27FC236}">
                  <a16:creationId xmlns:a16="http://schemas.microsoft.com/office/drawing/2014/main" id="{CF877E46-7BFF-4A5A-91FF-E59740FBE229}"/>
                </a:ext>
              </a:extLst>
            </p:cNvPr>
            <p:cNvSpPr txBox="1"/>
            <p:nvPr/>
          </p:nvSpPr>
          <p:spPr>
            <a:xfrm>
              <a:off x="0" y="-1899289"/>
              <a:ext cx="6096000" cy="1384995"/>
            </a:xfrm>
            <a:prstGeom prst="rect">
              <a:avLst/>
            </a:prstGeom>
            <a:solidFill>
              <a:schemeClr val="accent4"/>
            </a:solidFill>
          </p:spPr>
          <p:txBody>
            <a:bodyPr wrap="square" numCol="1" spcCol="180000" rtlCol="0">
              <a:spAutoFit/>
            </a:bodyPr>
            <a:lstStyle/>
            <a:p>
              <a:pPr marL="0" marR="0" lvl="0" indent="0" algn="l" defTabSz="914400" rtl="0" eaLnBrk="1" fontAlgn="auto" latinLnBrk="0" hangingPunct="1">
                <a:spcBef>
                  <a:spcPts val="0"/>
                </a:spcBef>
                <a:spcAft>
                  <a:spcPts val="2400"/>
                </a:spcAft>
                <a:buClrTx/>
                <a:buSzTx/>
                <a:buFontTx/>
                <a:buNone/>
                <a:tabLst/>
                <a:defRPr/>
              </a:pPr>
              <a: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t>Please use the “Decrease/Increase List Level” </a:t>
              </a:r>
              <a:b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br>
              <a: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t>buttons to change between levels of text – </a:t>
              </a:r>
              <a:b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br>
              <a: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t>the buttons look like this:</a:t>
              </a:r>
            </a:p>
            <a:p>
              <a:pPr marL="0" marR="0" lvl="0" indent="0" algn="l" defTabSz="914400" rtl="0" eaLnBrk="1" fontAlgn="auto" latinLnBrk="0" hangingPunct="1">
                <a:spcBef>
                  <a:spcPts val="0"/>
                </a:spcBef>
                <a:spcAft>
                  <a:spcPts val="1200"/>
                </a:spcAft>
                <a:buClrTx/>
                <a:buSzTx/>
                <a:buFontTx/>
                <a:buNone/>
                <a:tabLst/>
                <a:defRPr/>
              </a:pPr>
              <a:r>
                <a:rPr kumimoji="0" lang="en-GB" sz="1600" b="1" i="0" u="none" strike="noStrike" kern="1200" cap="none" spc="0" normalizeH="0" baseline="0" noProof="0">
                  <a:ln>
                    <a:noFill/>
                  </a:ln>
                  <a:solidFill>
                    <a:prstClr val="white"/>
                  </a:solidFill>
                  <a:effectLst/>
                  <a:uLnTx/>
                  <a:uFillTx/>
                  <a:latin typeface="Arial" panose="020B0604020202020204"/>
                  <a:ea typeface="+mn-ea"/>
                  <a:cs typeface="+mn-cs"/>
                </a:rPr>
                <a:t>Please do not manually add/remove bullets or indents </a:t>
              </a:r>
              <a:endParaRPr kumimoji="0" lang="en-GB" sz="1600" b="0" i="0" u="none" strike="noStrike" kern="1200" cap="none" spc="0" normalizeH="0" baseline="0" noProof="0">
                <a:ln>
                  <a:noFill/>
                </a:ln>
                <a:solidFill>
                  <a:prstClr val="white"/>
                </a:solidFill>
                <a:effectLst/>
                <a:uLnTx/>
                <a:uFillTx/>
                <a:latin typeface="Arial" panose="020B0604020202020204"/>
                <a:ea typeface="+mn-ea"/>
                <a:cs typeface="+mn-cs"/>
              </a:endParaRPr>
            </a:p>
          </p:txBody>
        </p:sp>
        <p:pic>
          <p:nvPicPr>
            <p:cNvPr id="4" name="Picture 3">
              <a:extLst>
                <a:ext uri="{FF2B5EF4-FFF2-40B4-BE49-F238E27FC236}">
                  <a16:creationId xmlns:a16="http://schemas.microsoft.com/office/drawing/2014/main" id="{C4DE7804-B64F-4B16-B98C-0E4CB4F4B913}"/>
                </a:ext>
              </a:extLst>
            </p:cNvPr>
            <p:cNvPicPr>
              <a:picLocks noChangeAspect="1"/>
            </p:cNvPicPr>
            <p:nvPr/>
          </p:nvPicPr>
          <p:blipFill rotWithShape="1">
            <a:blip r:embed="rId3"/>
            <a:srcRect l="42818" t="7867" r="54316" b="89318"/>
            <a:stretch/>
          </p:blipFill>
          <p:spPr>
            <a:xfrm>
              <a:off x="2689902" y="-1335281"/>
              <a:ext cx="845036" cy="504544"/>
            </a:xfrm>
            <a:prstGeom prst="rect">
              <a:avLst/>
            </a:prstGeom>
          </p:spPr>
        </p:pic>
      </p:grpSp>
      <p:sp>
        <p:nvSpPr>
          <p:cNvPr id="12" name="Footer Placeholder 9">
            <a:extLst>
              <a:ext uri="{FF2B5EF4-FFF2-40B4-BE49-F238E27FC236}">
                <a16:creationId xmlns:a16="http://schemas.microsoft.com/office/drawing/2014/main" id="{2F355ADE-BE38-42AA-8B06-C0D5A5F66848}"/>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13" name="Date Placeholder 8">
            <a:extLst>
              <a:ext uri="{FF2B5EF4-FFF2-40B4-BE49-F238E27FC236}">
                <a16:creationId xmlns:a16="http://schemas.microsoft.com/office/drawing/2014/main" id="{23291D7B-7EEE-4C64-8A34-38E59F8E0D3A}"/>
              </a:ext>
            </a:extLst>
          </p:cNvPr>
          <p:cNvSpPr>
            <a:spLocks noGrp="1"/>
          </p:cNvSpPr>
          <p:nvPr>
            <p:ph type="dt" sz="half" idx="10"/>
          </p:nvPr>
        </p:nvSpPr>
        <p:spPr>
          <a:xfrm>
            <a:off x="8802000" y="6591600"/>
            <a:ext cx="2192400" cy="1368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A31D65-42FF-432E-8A2A-78EA252A5C75}" type="datetime1">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05/10/2022</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sp>
        <p:nvSpPr>
          <p:cNvPr id="14" name="Slide Number Placeholder 10">
            <a:extLst>
              <a:ext uri="{FF2B5EF4-FFF2-40B4-BE49-F238E27FC236}">
                <a16:creationId xmlns:a16="http://schemas.microsoft.com/office/drawing/2014/main" id="{B07E8DA9-A7CD-4E7B-857B-98535170922B}"/>
              </a:ext>
            </a:extLst>
          </p:cNvPr>
          <p:cNvSpPr>
            <a:spLocks noGrp="1"/>
          </p:cNvSpPr>
          <p:nvPr>
            <p:ph type="sldNum" sz="quarter" idx="12"/>
          </p:nvPr>
        </p:nvSpPr>
        <p:spPr>
          <a:xfrm>
            <a:off x="11080800" y="6591600"/>
            <a:ext cx="777600" cy="1368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rPr>
              <a:t>|   </a:t>
            </a:r>
            <a:fld id="{5898CC38-F149-5B45-A1B4-290B41364A0C}" type="slidenum">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273052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05/10/2022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3</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305999" y="87999"/>
            <a:ext cx="8744215" cy="499337"/>
          </a:xfrm>
        </p:spPr>
        <p:txBody>
          <a:bodyPr>
            <a:noAutofit/>
          </a:bodyPr>
          <a:lstStyle/>
          <a:p>
            <a:r>
              <a:rPr lang="en-GB" sz="2400">
                <a:solidFill>
                  <a:srgbClr val="004899"/>
                </a:solidFill>
              </a:rPr>
              <a:t>Executive Summary </a:t>
            </a:r>
            <a:endParaRPr lang="en-GB" sz="240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defTabSz="914377">
              <a:defRPr/>
            </a:pPr>
            <a:r>
              <a:rPr lang="en-GB">
                <a:solidFill>
                  <a:prstClr val="black">
                    <a:lumMod val="50000"/>
                    <a:lumOff val="50000"/>
                  </a:prstClr>
                </a:solidFill>
                <a:latin typeface="Arial" panose="020B0604020202020204"/>
              </a:rPr>
              <a:t>Produced by Essex County Council Chief Exec’s Office</a:t>
            </a:r>
          </a:p>
        </p:txBody>
      </p:sp>
      <p:sp>
        <p:nvSpPr>
          <p:cNvPr id="29" name="Rectangle 28">
            <a:extLst>
              <a:ext uri="{FF2B5EF4-FFF2-40B4-BE49-F238E27FC236}">
                <a16:creationId xmlns:a16="http://schemas.microsoft.com/office/drawing/2014/main" id="{B9F985DF-B945-4691-8CCB-D59B0671D0D6}"/>
              </a:ext>
            </a:extLst>
          </p:cNvPr>
          <p:cNvSpPr/>
          <p:nvPr/>
        </p:nvSpPr>
        <p:spPr>
          <a:xfrm>
            <a:off x="383177" y="946672"/>
            <a:ext cx="11399519" cy="319486"/>
          </a:xfrm>
          <a:prstGeom prst="rect">
            <a:avLst/>
          </a:prstGeom>
        </p:spPr>
        <p:txBody>
          <a:bodyPr vert="horz" lIns="91440" tIns="45720" rIns="91440" bIns="45720" rtlCol="0">
            <a:noAutofit/>
          </a:bodyPr>
          <a:lstStyle/>
          <a:p>
            <a:r>
              <a:rPr lang="en-GB"/>
              <a:t> </a:t>
            </a:r>
          </a:p>
        </p:txBody>
      </p:sp>
      <p:sp>
        <p:nvSpPr>
          <p:cNvPr id="9" name="TextBox 8">
            <a:extLst>
              <a:ext uri="{FF2B5EF4-FFF2-40B4-BE49-F238E27FC236}">
                <a16:creationId xmlns:a16="http://schemas.microsoft.com/office/drawing/2014/main" id="{20DE745A-148C-4515-B515-AE64529DC94F}"/>
              </a:ext>
            </a:extLst>
          </p:cNvPr>
          <p:cNvSpPr txBox="1"/>
          <p:nvPr/>
        </p:nvSpPr>
        <p:spPr>
          <a:xfrm>
            <a:off x="234106" y="866048"/>
            <a:ext cx="1076029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a:t>The survey received a total of </a:t>
            </a:r>
            <a:r>
              <a:rPr lang="en-GB" sz="2000" b="1"/>
              <a:t>883 responses</a:t>
            </a:r>
            <a:r>
              <a:rPr lang="en-GB" sz="1600"/>
              <a:t>. </a:t>
            </a:r>
            <a:endParaRPr lang="en-GB"/>
          </a:p>
        </p:txBody>
      </p:sp>
      <p:sp>
        <p:nvSpPr>
          <p:cNvPr id="11" name="Rectangle 10">
            <a:extLst>
              <a:ext uri="{FF2B5EF4-FFF2-40B4-BE49-F238E27FC236}">
                <a16:creationId xmlns:a16="http://schemas.microsoft.com/office/drawing/2014/main" id="{25B253A7-7C67-47BB-A53E-97FE971E84DA}"/>
              </a:ext>
            </a:extLst>
          </p:cNvPr>
          <p:cNvSpPr/>
          <p:nvPr/>
        </p:nvSpPr>
        <p:spPr>
          <a:xfrm>
            <a:off x="306002" y="1613192"/>
            <a:ext cx="539726" cy="594776"/>
          </a:xfrm>
          <a:prstGeom prst="rect">
            <a:avLst/>
          </a:prstGeom>
          <a:solidFill>
            <a:srgbClr val="004899"/>
          </a:solidFill>
          <a:ln>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prstClr val="white"/>
                </a:solidFill>
                <a:latin typeface="Arial"/>
                <a:cs typeface="Arial"/>
              </a:rPr>
              <a:t>1</a:t>
            </a:r>
            <a:endParaRPr kumimoji="0" lang="en-GB" sz="2000" b="1"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2" name="Rectangle 11">
            <a:extLst>
              <a:ext uri="{FF2B5EF4-FFF2-40B4-BE49-F238E27FC236}">
                <a16:creationId xmlns:a16="http://schemas.microsoft.com/office/drawing/2014/main" id="{5D379810-1FE8-45F9-B78E-F57088AF3B06}"/>
              </a:ext>
            </a:extLst>
          </p:cNvPr>
          <p:cNvSpPr/>
          <p:nvPr/>
        </p:nvSpPr>
        <p:spPr>
          <a:xfrm>
            <a:off x="1011878" y="1613192"/>
            <a:ext cx="10583872" cy="5947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defTabSz="914400" rtl="0" eaLnBrk="1" fontAlgn="base"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solidFill>
                <a:effectLst/>
                <a:uLnTx/>
                <a:uFillTx/>
                <a:latin typeface="Arial" panose="020B0604020202020204"/>
                <a:ea typeface="+mn-ea"/>
                <a:cs typeface="+mn-cs"/>
              </a:rPr>
              <a:t>Respondents </a:t>
            </a:r>
            <a:r>
              <a:rPr lang="en-GB" sz="1600">
                <a:solidFill>
                  <a:prstClr val="black"/>
                </a:solidFill>
                <a:latin typeface="Arial" panose="020B0604020202020204"/>
              </a:rPr>
              <a:t>suggested that more practical/immediate types of </a:t>
            </a:r>
            <a:r>
              <a:rPr kumimoji="0" lang="en-GB" sz="1600" b="0" i="0" u="none" strike="noStrike" kern="1200" cap="none" spc="0" normalizeH="0" baseline="0" noProof="0">
                <a:ln>
                  <a:noFill/>
                </a:ln>
                <a:solidFill>
                  <a:prstClr val="black"/>
                </a:solidFill>
                <a:effectLst/>
                <a:uLnTx/>
                <a:uFillTx/>
                <a:latin typeface="Arial" panose="020B0604020202020204"/>
                <a:ea typeface="+mn-ea"/>
                <a:cs typeface="+mn-cs"/>
              </a:rPr>
              <a:t>help and support were </a:t>
            </a:r>
            <a:r>
              <a:rPr kumimoji="0" lang="en-GB" sz="1600" b="1" i="0" u="none" strike="noStrike" kern="1200" cap="none" spc="0" normalizeH="0" baseline="0" noProof="0">
                <a:ln>
                  <a:noFill/>
                </a:ln>
                <a:solidFill>
                  <a:prstClr val="black"/>
                </a:solidFill>
                <a:effectLst/>
                <a:uLnTx/>
                <a:uFillTx/>
                <a:latin typeface="Arial" panose="020B0604020202020204"/>
                <a:ea typeface="+mn-ea"/>
                <a:cs typeface="+mn-cs"/>
              </a:rPr>
              <a:t>most important. </a:t>
            </a:r>
          </a:p>
          <a:p>
            <a:pPr marL="0" marR="0" lvl="0" indent="0" defTabSz="914400" rtl="0" eaLnBrk="1" fontAlgn="base" latinLnBrk="0" hangingPunct="1">
              <a:lnSpc>
                <a:spcPct val="100000"/>
              </a:lnSpc>
              <a:spcBef>
                <a:spcPts val="0"/>
              </a:spcBef>
              <a:spcAft>
                <a:spcPts val="0"/>
              </a:spcAft>
              <a:buClrTx/>
              <a:buSzTx/>
              <a:buFontTx/>
              <a:buNone/>
              <a:tabLst/>
              <a:defRPr/>
            </a:pPr>
            <a:r>
              <a:rPr kumimoji="0" lang="en-GB" sz="1600" i="0" u="none" strike="noStrike" kern="1200" cap="none" spc="0" normalizeH="0" baseline="0" noProof="0">
                <a:ln>
                  <a:noFill/>
                </a:ln>
                <a:solidFill>
                  <a:prstClr val="black"/>
                </a:solidFill>
                <a:effectLst/>
                <a:uLnTx/>
                <a:uFillTx/>
                <a:latin typeface="Arial" panose="020B0604020202020204"/>
                <a:ea typeface="+mn-ea"/>
                <a:cs typeface="+mn-cs"/>
              </a:rPr>
              <a:t>This includes items to help stay warm this winter, home energy saving packs, and emergency food packages.</a:t>
            </a:r>
          </a:p>
        </p:txBody>
      </p:sp>
      <p:sp>
        <p:nvSpPr>
          <p:cNvPr id="14" name="Rectangle 13">
            <a:extLst>
              <a:ext uri="{FF2B5EF4-FFF2-40B4-BE49-F238E27FC236}">
                <a16:creationId xmlns:a16="http://schemas.microsoft.com/office/drawing/2014/main" id="{2B2CDF98-1520-418B-A673-996CE326B6D8}"/>
              </a:ext>
            </a:extLst>
          </p:cNvPr>
          <p:cNvSpPr/>
          <p:nvPr/>
        </p:nvSpPr>
        <p:spPr>
          <a:xfrm>
            <a:off x="306000" y="2451818"/>
            <a:ext cx="539726" cy="594776"/>
          </a:xfrm>
          <a:prstGeom prst="rect">
            <a:avLst/>
          </a:prstGeom>
          <a:solidFill>
            <a:srgbClr val="004899"/>
          </a:solidFill>
          <a:ln>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prstClr val="white"/>
                </a:solidFill>
                <a:latin typeface="Arial"/>
                <a:cs typeface="Arial"/>
              </a:rPr>
              <a:t>2</a:t>
            </a:r>
            <a:endParaRPr kumimoji="0" lang="en-GB" sz="2000" b="1"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5" name="Rectangle 14">
            <a:extLst>
              <a:ext uri="{FF2B5EF4-FFF2-40B4-BE49-F238E27FC236}">
                <a16:creationId xmlns:a16="http://schemas.microsoft.com/office/drawing/2014/main" id="{2AF00694-5BA5-42B4-BAB1-D05CD8F29F27}"/>
              </a:ext>
            </a:extLst>
          </p:cNvPr>
          <p:cNvSpPr/>
          <p:nvPr/>
        </p:nvSpPr>
        <p:spPr>
          <a:xfrm>
            <a:off x="1011877" y="2433000"/>
            <a:ext cx="10583871" cy="6135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600">
                <a:solidFill>
                  <a:prstClr val="black"/>
                </a:solidFill>
                <a:latin typeface="Arial" panose="020B0604020202020204"/>
              </a:rPr>
              <a:t>Of t</a:t>
            </a:r>
            <a:r>
              <a:rPr kumimoji="0" lang="en-GB" sz="1600" b="0" i="0" u="none" strike="noStrike" kern="1200" cap="none" spc="0" normalizeH="0" baseline="0" noProof="0">
                <a:ln>
                  <a:noFill/>
                </a:ln>
                <a:solidFill>
                  <a:prstClr val="black"/>
                </a:solidFill>
                <a:effectLst/>
                <a:uLnTx/>
                <a:uFillTx/>
                <a:latin typeface="Arial" panose="020B0604020202020204"/>
                <a:ea typeface="+mn-ea"/>
                <a:cs typeface="+mn-cs"/>
              </a:rPr>
              <a:t>he types of support that respondents said they </a:t>
            </a:r>
            <a:r>
              <a:rPr kumimoji="0" lang="en-GB" sz="1600" b="1" i="0" u="none" strike="noStrike" kern="1200" cap="none" spc="0" normalizeH="0" baseline="0" noProof="0">
                <a:ln>
                  <a:noFill/>
                </a:ln>
                <a:solidFill>
                  <a:prstClr val="black"/>
                </a:solidFill>
                <a:effectLst/>
                <a:uLnTx/>
                <a:uFillTx/>
                <a:latin typeface="Arial" panose="020B0604020202020204"/>
                <a:ea typeface="+mn-ea"/>
                <a:cs typeface="+mn-cs"/>
              </a:rPr>
              <a:t>would</a:t>
            </a:r>
            <a:r>
              <a:rPr kumimoji="0" lang="en-GB" sz="1600" b="0" i="0" u="none" strike="noStrike" kern="1200" cap="none" spc="0" normalizeH="0" baseline="0" noProof="0">
                <a:ln>
                  <a:noFill/>
                </a:ln>
                <a:solidFill>
                  <a:prstClr val="black"/>
                </a:solidFill>
                <a:effectLst/>
                <a:uLnTx/>
                <a:uFillTx/>
                <a:latin typeface="Arial" panose="020B0604020202020204"/>
                <a:ea typeface="+mn-ea"/>
                <a:cs typeface="+mn-cs"/>
              </a:rPr>
              <a:t> </a:t>
            </a:r>
            <a:r>
              <a:rPr kumimoji="0" lang="en-GB" sz="1600" b="1" i="0" u="none" strike="noStrike" kern="1200" cap="none" spc="0" normalizeH="0" baseline="0" noProof="0">
                <a:ln>
                  <a:noFill/>
                </a:ln>
                <a:solidFill>
                  <a:prstClr val="black"/>
                </a:solidFill>
                <a:effectLst/>
                <a:uLnTx/>
                <a:uFillTx/>
                <a:latin typeface="Arial" panose="020B0604020202020204"/>
                <a:ea typeface="+mn-ea"/>
                <a:cs typeface="+mn-cs"/>
              </a:rPr>
              <a:t>use</a:t>
            </a:r>
            <a:r>
              <a:rPr kumimoji="0" lang="en-GB" sz="1600" i="0" u="none" strike="noStrike" kern="1200" cap="none" spc="0" normalizeH="0" baseline="0" noProof="0">
                <a:ln>
                  <a:noFill/>
                </a:ln>
                <a:solidFill>
                  <a:prstClr val="black"/>
                </a:solidFill>
                <a:effectLst/>
                <a:uLnTx/>
                <a:uFillTx/>
                <a:latin typeface="Arial" panose="020B0604020202020204"/>
                <a:ea typeface="+mn-ea"/>
                <a:cs typeface="+mn-cs"/>
              </a:rPr>
              <a:t>,</a:t>
            </a:r>
            <a:r>
              <a:rPr kumimoji="0" lang="en-GB" sz="1600" b="1" i="0" u="none" strike="noStrike" kern="1200" cap="none" spc="0" normalizeH="0" baseline="0" noProof="0">
                <a:ln>
                  <a:noFill/>
                </a:ln>
                <a:solidFill>
                  <a:prstClr val="black"/>
                </a:solidFill>
                <a:effectLst/>
                <a:uLnTx/>
                <a:uFillTx/>
                <a:latin typeface="Arial" panose="020B0604020202020204"/>
                <a:ea typeface="+mn-ea"/>
                <a:cs typeface="+mn-cs"/>
              </a:rPr>
              <a:t> </a:t>
            </a:r>
            <a:r>
              <a:rPr lang="en-GB" sz="1600">
                <a:solidFill>
                  <a:prstClr val="black"/>
                </a:solidFill>
                <a:latin typeface="Arial" panose="020B0604020202020204"/>
              </a:rPr>
              <a:t>the top responses were a home energy saving pack, items to help stay warm, and tried and tested top tips for making your money go further. </a:t>
            </a:r>
            <a:endParaRPr kumimoji="0" lang="en-GB" sz="14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16" name="Rectangle 15">
            <a:extLst>
              <a:ext uri="{FF2B5EF4-FFF2-40B4-BE49-F238E27FC236}">
                <a16:creationId xmlns:a16="http://schemas.microsoft.com/office/drawing/2014/main" id="{65AC4DB9-8081-4F28-91BC-F7796FA0D023}"/>
              </a:ext>
            </a:extLst>
          </p:cNvPr>
          <p:cNvSpPr/>
          <p:nvPr/>
        </p:nvSpPr>
        <p:spPr>
          <a:xfrm>
            <a:off x="306002" y="3252810"/>
            <a:ext cx="539726" cy="853254"/>
          </a:xfrm>
          <a:prstGeom prst="rect">
            <a:avLst/>
          </a:prstGeom>
          <a:solidFill>
            <a:srgbClr val="004899"/>
          </a:solidFill>
          <a:ln>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prstClr val="white"/>
                </a:solidFill>
                <a:latin typeface="Arial"/>
                <a:cs typeface="Arial"/>
              </a:rPr>
              <a:t>3</a:t>
            </a:r>
            <a:endParaRPr kumimoji="0" lang="en-GB" sz="2000" b="1"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7" name="Rectangle 16">
            <a:extLst>
              <a:ext uri="{FF2B5EF4-FFF2-40B4-BE49-F238E27FC236}">
                <a16:creationId xmlns:a16="http://schemas.microsoft.com/office/drawing/2014/main" id="{F8C61540-0449-42C8-A904-D46672F243FC}"/>
              </a:ext>
            </a:extLst>
          </p:cNvPr>
          <p:cNvSpPr/>
          <p:nvPr/>
        </p:nvSpPr>
        <p:spPr>
          <a:xfrm>
            <a:off x="1011878" y="3252810"/>
            <a:ext cx="10583870" cy="85325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a:ln>
                  <a:noFill/>
                </a:ln>
                <a:solidFill>
                  <a:prstClr val="black"/>
                </a:solidFill>
                <a:effectLst/>
                <a:uLnTx/>
                <a:uFillTx/>
                <a:latin typeface="Arial" panose="020B0604020202020204"/>
                <a:ea typeface="+mn-ea"/>
                <a:cs typeface="+mn-cs"/>
              </a:rPr>
              <a:t>Suggestions for help and support </a:t>
            </a:r>
            <a:r>
              <a:rPr kumimoji="0" lang="en-GB" sz="1600" b="0" i="0" u="none" strike="noStrike" kern="1200" cap="none" spc="0" normalizeH="0" baseline="0" noProof="0">
                <a:ln>
                  <a:noFill/>
                </a:ln>
                <a:solidFill>
                  <a:prstClr val="black"/>
                </a:solidFill>
                <a:effectLst/>
                <a:uLnTx/>
                <a:uFillTx/>
                <a:latin typeface="Arial" panose="020B0604020202020204"/>
                <a:ea typeface="+mn-ea"/>
                <a:cs typeface="+mn-cs"/>
              </a:rPr>
              <a:t>from residents included help to </a:t>
            </a:r>
            <a:r>
              <a:rPr kumimoji="0" lang="en-GB" sz="1600" i="0" u="none" strike="noStrike" kern="1200" cap="none" spc="0" normalizeH="0" baseline="0" noProof="0">
                <a:ln>
                  <a:noFill/>
                </a:ln>
                <a:solidFill>
                  <a:prstClr val="black"/>
                </a:solidFill>
                <a:effectLst/>
                <a:uLnTx/>
                <a:uFillTx/>
                <a:latin typeface="Arial" panose="020B0604020202020204"/>
                <a:ea typeface="+mn-ea"/>
                <a:cs typeface="+mn-cs"/>
              </a:rPr>
              <a:t>make homes more energy efficient</a:t>
            </a:r>
            <a:r>
              <a:rPr kumimoji="0" lang="en-GB" sz="1600" b="0" i="0" u="none" strike="noStrike" kern="1200" cap="none" spc="0" normalizeH="0" baseline="0" noProof="0">
                <a:ln>
                  <a:noFill/>
                </a:ln>
                <a:solidFill>
                  <a:prstClr val="black"/>
                </a:solidFill>
                <a:effectLst/>
                <a:uLnTx/>
                <a:uFillTx/>
                <a:latin typeface="Arial" panose="020B0604020202020204"/>
                <a:ea typeface="+mn-ea"/>
                <a:cs typeface="+mn-cs"/>
              </a:rPr>
              <a:t>, reduced council tax/council tax breaks, and community initiatives (such as via libraries, cafes and churches to offer meals, food banks, activities, warm spaces, and welfare check schemes).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18" name="Rectangle 17">
            <a:extLst>
              <a:ext uri="{FF2B5EF4-FFF2-40B4-BE49-F238E27FC236}">
                <a16:creationId xmlns:a16="http://schemas.microsoft.com/office/drawing/2014/main" id="{92BCC523-FC4E-4111-AEF8-D1BF324770E8}"/>
              </a:ext>
            </a:extLst>
          </p:cNvPr>
          <p:cNvSpPr/>
          <p:nvPr/>
        </p:nvSpPr>
        <p:spPr>
          <a:xfrm>
            <a:off x="305999" y="4354553"/>
            <a:ext cx="539726" cy="594776"/>
          </a:xfrm>
          <a:prstGeom prst="rect">
            <a:avLst/>
          </a:prstGeom>
          <a:solidFill>
            <a:srgbClr val="004899"/>
          </a:solidFill>
          <a:ln>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prstClr val="white"/>
                </a:solidFill>
                <a:latin typeface="Arial"/>
                <a:cs typeface="Arial"/>
              </a:rPr>
              <a:t>4</a:t>
            </a:r>
            <a:endParaRPr kumimoji="0" lang="en-GB" sz="2000" b="1"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9" name="Rectangle 18">
            <a:extLst>
              <a:ext uri="{FF2B5EF4-FFF2-40B4-BE49-F238E27FC236}">
                <a16:creationId xmlns:a16="http://schemas.microsoft.com/office/drawing/2014/main" id="{06686F1F-6062-47A0-AA37-5611F8B3295F}"/>
              </a:ext>
            </a:extLst>
          </p:cNvPr>
          <p:cNvSpPr/>
          <p:nvPr/>
        </p:nvSpPr>
        <p:spPr>
          <a:xfrm>
            <a:off x="1011874" y="4354553"/>
            <a:ext cx="10583869" cy="5947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solidFill>
                <a:effectLst/>
                <a:uLnTx/>
                <a:uFillTx/>
                <a:latin typeface="Arial" panose="020B0604020202020204"/>
                <a:ea typeface="+mn-ea"/>
                <a:cs typeface="+mn-cs"/>
              </a:rPr>
              <a:t>37% expressed interest in taking part in further engagement.</a:t>
            </a:r>
          </a:p>
        </p:txBody>
      </p:sp>
    </p:spTree>
    <p:extLst>
      <p:ext uri="{BB962C8B-B14F-4D97-AF65-F5344CB8AC3E}">
        <p14:creationId xmlns:p14="http://schemas.microsoft.com/office/powerpoint/2010/main" val="1759586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489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54599-40A3-7B43-9107-F9DFC389D442}"/>
              </a:ext>
            </a:extLst>
          </p:cNvPr>
          <p:cNvSpPr>
            <a:spLocks noGrp="1"/>
          </p:cNvSpPr>
          <p:nvPr>
            <p:ph type="title"/>
          </p:nvPr>
        </p:nvSpPr>
        <p:spPr>
          <a:xfrm>
            <a:off x="5018246" y="2628900"/>
            <a:ext cx="6864625" cy="1600200"/>
          </a:xfrm>
        </p:spPr>
        <p:txBody>
          <a:bodyPr>
            <a:normAutofit/>
          </a:bodyPr>
          <a:lstStyle/>
          <a:p>
            <a:r>
              <a:rPr lang="en-GB" sz="4400"/>
              <a:t>Respondent overview</a:t>
            </a:r>
            <a:br>
              <a:rPr lang="en-GB" sz="4400"/>
            </a:br>
            <a:r>
              <a:rPr lang="en-GB" sz="4400" b="0"/>
              <a:t>Who gave their views?</a:t>
            </a:r>
          </a:p>
        </p:txBody>
      </p:sp>
    </p:spTree>
    <p:extLst>
      <p:ext uri="{BB962C8B-B14F-4D97-AF65-F5344CB8AC3E}">
        <p14:creationId xmlns:p14="http://schemas.microsoft.com/office/powerpoint/2010/main" val="132719652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05/10/2022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5</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60435" y="154748"/>
            <a:ext cx="5899053" cy="380961"/>
          </a:xfrm>
        </p:spPr>
        <p:txBody>
          <a:bodyPr>
            <a:noAutofit/>
          </a:bodyPr>
          <a:lstStyle/>
          <a:p>
            <a:r>
              <a:rPr lang="en-GB" sz="2400">
                <a:solidFill>
                  <a:srgbClr val="004899"/>
                </a:solidFill>
              </a:rPr>
              <a:t>Survey respondents</a:t>
            </a:r>
            <a:endParaRPr lang="en-GB" sz="2400"/>
          </a:p>
        </p:txBody>
      </p:sp>
      <p:sp>
        <p:nvSpPr>
          <p:cNvPr id="19" name="TextBox 18">
            <a:extLst>
              <a:ext uri="{FF2B5EF4-FFF2-40B4-BE49-F238E27FC236}">
                <a16:creationId xmlns:a16="http://schemas.microsoft.com/office/drawing/2014/main" id="{BF4F2C46-5344-423D-A8AE-8B21D88C6C21}"/>
              </a:ext>
            </a:extLst>
          </p:cNvPr>
          <p:cNvSpPr txBox="1"/>
          <p:nvPr/>
        </p:nvSpPr>
        <p:spPr>
          <a:xfrm>
            <a:off x="160435" y="670076"/>
            <a:ext cx="9990762" cy="400110"/>
          </a:xfrm>
          <a:prstGeom prst="rect">
            <a:avLst/>
          </a:prstGeom>
          <a:noFill/>
        </p:spPr>
        <p:txBody>
          <a:bodyPr wrap="square">
            <a:spAutoFit/>
          </a:bodyPr>
          <a:lstStyle/>
          <a:p>
            <a:pPr>
              <a:spcBef>
                <a:spcPts val="400"/>
              </a:spcBef>
            </a:pPr>
            <a:r>
              <a:rPr lang="en-GB" sz="1600" b="1"/>
              <a:t>The survey received a total of </a:t>
            </a:r>
            <a:r>
              <a:rPr lang="en-GB" sz="2000" b="1"/>
              <a:t>883 responses.</a:t>
            </a:r>
            <a:endParaRPr lang="en-GB" sz="1600" b="1"/>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36000" y="6566452"/>
            <a:ext cx="5760000" cy="136800"/>
          </a:xfrm>
        </p:spPr>
        <p:txBody>
          <a:bodyPr/>
          <a:lstStyle/>
          <a:p>
            <a:pPr defTabSz="914377">
              <a:defRPr/>
            </a:pPr>
            <a:r>
              <a:rPr lang="en-GB">
                <a:solidFill>
                  <a:prstClr val="black">
                    <a:lumMod val="50000"/>
                    <a:lumOff val="50000"/>
                  </a:prstClr>
                </a:solidFill>
                <a:latin typeface="Arial" panose="020B0604020202020204"/>
              </a:rPr>
              <a:t>Produced by Essex County Council Chief Exec’s Office</a:t>
            </a:r>
          </a:p>
        </p:txBody>
      </p:sp>
      <p:sp>
        <p:nvSpPr>
          <p:cNvPr id="24" name="TextBox 23">
            <a:extLst>
              <a:ext uri="{FF2B5EF4-FFF2-40B4-BE49-F238E27FC236}">
                <a16:creationId xmlns:a16="http://schemas.microsoft.com/office/drawing/2014/main" id="{4805C6DE-516D-4C74-9814-AA86631241DB}"/>
              </a:ext>
            </a:extLst>
          </p:cNvPr>
          <p:cNvSpPr txBox="1"/>
          <p:nvPr/>
        </p:nvSpPr>
        <p:spPr>
          <a:xfrm>
            <a:off x="6201052" y="1364965"/>
            <a:ext cx="4603591" cy="584775"/>
          </a:xfrm>
          <a:prstGeom prst="rect">
            <a:avLst/>
          </a:prstGeom>
          <a:noFill/>
        </p:spPr>
        <p:txBody>
          <a:bodyPr wrap="square">
            <a:spAutoFit/>
          </a:bodyPr>
          <a:lstStyle/>
          <a:p>
            <a:pPr>
              <a:spcBef>
                <a:spcPts val="400"/>
              </a:spcBef>
            </a:pPr>
            <a:r>
              <a:rPr lang="en-GB" sz="1600" b="1"/>
              <a:t>14% of respondents were from Chelmsford, followed by Maldon (12%) and Harlow (11%).</a:t>
            </a:r>
            <a:endParaRPr lang="en-GB" sz="1600"/>
          </a:p>
        </p:txBody>
      </p:sp>
      <p:sp>
        <p:nvSpPr>
          <p:cNvPr id="26" name="TextBox 25">
            <a:extLst>
              <a:ext uri="{FF2B5EF4-FFF2-40B4-BE49-F238E27FC236}">
                <a16:creationId xmlns:a16="http://schemas.microsoft.com/office/drawing/2014/main" id="{3A192AEB-F8E1-4EFC-9984-69369F09DBDF}"/>
              </a:ext>
            </a:extLst>
          </p:cNvPr>
          <p:cNvSpPr txBox="1"/>
          <p:nvPr/>
        </p:nvSpPr>
        <p:spPr>
          <a:xfrm>
            <a:off x="1155480" y="1364966"/>
            <a:ext cx="4070861" cy="584775"/>
          </a:xfrm>
          <a:prstGeom prst="rect">
            <a:avLst/>
          </a:prstGeom>
          <a:noFill/>
        </p:spPr>
        <p:txBody>
          <a:bodyPr wrap="square">
            <a:spAutoFit/>
          </a:bodyPr>
          <a:lstStyle/>
          <a:p>
            <a:pPr>
              <a:spcBef>
                <a:spcPts val="400"/>
              </a:spcBef>
            </a:pPr>
            <a:r>
              <a:rPr lang="en-GB" sz="1600" b="1"/>
              <a:t>76% </a:t>
            </a:r>
            <a:r>
              <a:rPr lang="en-GB" sz="1600"/>
              <a:t>of respondents were </a:t>
            </a:r>
            <a:r>
              <a:rPr lang="en-GB" sz="1600" b="1"/>
              <a:t>female</a:t>
            </a:r>
            <a:r>
              <a:rPr lang="en-GB" sz="1600"/>
              <a:t> and </a:t>
            </a:r>
            <a:r>
              <a:rPr lang="en-GB" sz="1600" b="1"/>
              <a:t>20% </a:t>
            </a:r>
            <a:r>
              <a:rPr lang="en-GB" sz="1600"/>
              <a:t>were </a:t>
            </a:r>
            <a:r>
              <a:rPr lang="en-GB" sz="1600" b="1"/>
              <a:t>male</a:t>
            </a:r>
            <a:r>
              <a:rPr lang="en-GB" sz="1600"/>
              <a:t>. The remainder did not specify.</a:t>
            </a:r>
          </a:p>
        </p:txBody>
      </p:sp>
      <p:pic>
        <p:nvPicPr>
          <p:cNvPr id="4" name="Graphic 3" descr="Gender with solid fill">
            <a:extLst>
              <a:ext uri="{FF2B5EF4-FFF2-40B4-BE49-F238E27FC236}">
                <a16:creationId xmlns:a16="http://schemas.microsoft.com/office/drawing/2014/main" id="{D3128A29-03F9-477E-A705-6D3DB1A0D04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06000" y="1333095"/>
            <a:ext cx="691527" cy="691527"/>
          </a:xfrm>
          <a:prstGeom prst="rect">
            <a:avLst/>
          </a:prstGeom>
        </p:spPr>
      </p:pic>
      <p:sp>
        <p:nvSpPr>
          <p:cNvPr id="27" name="TextBox 26">
            <a:extLst>
              <a:ext uri="{FF2B5EF4-FFF2-40B4-BE49-F238E27FC236}">
                <a16:creationId xmlns:a16="http://schemas.microsoft.com/office/drawing/2014/main" id="{477D0E4F-1ED6-424D-9997-C519BD56DF12}"/>
              </a:ext>
            </a:extLst>
          </p:cNvPr>
          <p:cNvSpPr txBox="1"/>
          <p:nvPr/>
        </p:nvSpPr>
        <p:spPr>
          <a:xfrm>
            <a:off x="229023" y="2291851"/>
            <a:ext cx="4744172" cy="882293"/>
          </a:xfrm>
          <a:prstGeom prst="rect">
            <a:avLst/>
          </a:prstGeom>
          <a:noFill/>
        </p:spPr>
        <p:txBody>
          <a:bodyPr wrap="square">
            <a:spAutoFit/>
          </a:bodyPr>
          <a:lstStyle/>
          <a:p>
            <a:pPr>
              <a:spcBef>
                <a:spcPts val="400"/>
              </a:spcBef>
            </a:pPr>
            <a:r>
              <a:rPr lang="en-GB" sz="1600" b="1"/>
              <a:t>Age of respondents:</a:t>
            </a:r>
          </a:p>
          <a:p>
            <a:pPr>
              <a:spcBef>
                <a:spcPts val="400"/>
              </a:spcBef>
            </a:pPr>
            <a:r>
              <a:rPr lang="en-GB" sz="1600"/>
              <a:t>The largest groups of respondents were aged </a:t>
            </a:r>
            <a:br>
              <a:rPr lang="en-GB" sz="1600"/>
            </a:br>
            <a:r>
              <a:rPr lang="en-GB" sz="1600"/>
              <a:t>45-54 and 55-64 (23%), followed by 65+ (22%).</a:t>
            </a:r>
          </a:p>
        </p:txBody>
      </p:sp>
      <p:sp>
        <p:nvSpPr>
          <p:cNvPr id="28" name="Rectangle 27">
            <a:extLst>
              <a:ext uri="{FF2B5EF4-FFF2-40B4-BE49-F238E27FC236}">
                <a16:creationId xmlns:a16="http://schemas.microsoft.com/office/drawing/2014/main" id="{FCCD1313-CC77-456D-B9C8-0EC86E3320AB}"/>
              </a:ext>
            </a:extLst>
          </p:cNvPr>
          <p:cNvSpPr/>
          <p:nvPr/>
        </p:nvSpPr>
        <p:spPr>
          <a:xfrm>
            <a:off x="148048" y="1237673"/>
            <a:ext cx="5078294" cy="886691"/>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B1840FC3-A935-4288-83C5-70E90306C6AB}"/>
              </a:ext>
            </a:extLst>
          </p:cNvPr>
          <p:cNvSpPr/>
          <p:nvPr/>
        </p:nvSpPr>
        <p:spPr>
          <a:xfrm>
            <a:off x="148048" y="2250072"/>
            <a:ext cx="5078294" cy="4204646"/>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91A92DA3-6FC9-4A69-AC6D-D59F4AD511F4}"/>
              </a:ext>
            </a:extLst>
          </p:cNvPr>
          <p:cNvSpPr/>
          <p:nvPr/>
        </p:nvSpPr>
        <p:spPr>
          <a:xfrm>
            <a:off x="5384294" y="1237673"/>
            <a:ext cx="6610759" cy="3426606"/>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Graphic 11" descr="Marker with solid fill">
            <a:extLst>
              <a:ext uri="{FF2B5EF4-FFF2-40B4-BE49-F238E27FC236}">
                <a16:creationId xmlns:a16="http://schemas.microsoft.com/office/drawing/2014/main" id="{D3905843-D5E9-48F0-85D2-0D2A85ED4E5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489345" y="1286953"/>
            <a:ext cx="711707" cy="711707"/>
          </a:xfrm>
          <a:prstGeom prst="rect">
            <a:avLst/>
          </a:prstGeom>
        </p:spPr>
      </p:pic>
      <p:sp>
        <p:nvSpPr>
          <p:cNvPr id="22" name="Rectangle 21">
            <a:extLst>
              <a:ext uri="{FF2B5EF4-FFF2-40B4-BE49-F238E27FC236}">
                <a16:creationId xmlns:a16="http://schemas.microsoft.com/office/drawing/2014/main" id="{5305C894-A182-4B21-A9FE-6D755198328C}"/>
              </a:ext>
            </a:extLst>
          </p:cNvPr>
          <p:cNvSpPr/>
          <p:nvPr/>
        </p:nvSpPr>
        <p:spPr>
          <a:xfrm>
            <a:off x="5384294" y="4766673"/>
            <a:ext cx="6610759" cy="1688045"/>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CD14BDA5-980C-4C77-B242-E458FBB5A06B}"/>
              </a:ext>
            </a:extLst>
          </p:cNvPr>
          <p:cNvSpPr txBox="1"/>
          <p:nvPr/>
        </p:nvSpPr>
        <p:spPr>
          <a:xfrm>
            <a:off x="5489345" y="4771376"/>
            <a:ext cx="4551470" cy="1697901"/>
          </a:xfrm>
          <a:prstGeom prst="rect">
            <a:avLst/>
          </a:prstGeom>
          <a:noFill/>
        </p:spPr>
        <p:txBody>
          <a:bodyPr wrap="square">
            <a:spAutoFit/>
          </a:bodyPr>
          <a:lstStyle/>
          <a:p>
            <a:pPr>
              <a:spcBef>
                <a:spcPts val="600"/>
              </a:spcBef>
            </a:pPr>
            <a:r>
              <a:rPr lang="en-GB" sz="1600" b="1"/>
              <a:t>Employment status of respondents:</a:t>
            </a:r>
          </a:p>
          <a:p>
            <a:pPr marL="285750" indent="-285750">
              <a:spcBef>
                <a:spcPts val="600"/>
              </a:spcBef>
              <a:buFont typeface="Arial" panose="020B0604020202020204" pitchFamily="34" charset="0"/>
              <a:buChar char="•"/>
            </a:pPr>
            <a:r>
              <a:rPr lang="en-GB" sz="1400"/>
              <a:t>57% - employed (40% full-time and 17% part-time)</a:t>
            </a:r>
          </a:p>
          <a:p>
            <a:pPr marL="285750" indent="-285750">
              <a:spcBef>
                <a:spcPts val="400"/>
              </a:spcBef>
              <a:buFont typeface="Arial" panose="020B0604020202020204" pitchFamily="34" charset="0"/>
              <a:buChar char="•"/>
            </a:pPr>
            <a:r>
              <a:rPr lang="en-GB" sz="1400"/>
              <a:t>25% - retired</a:t>
            </a:r>
          </a:p>
          <a:p>
            <a:pPr marL="285750" indent="-285750">
              <a:spcBef>
                <a:spcPts val="400"/>
              </a:spcBef>
              <a:buFont typeface="Arial" panose="020B0604020202020204" pitchFamily="34" charset="0"/>
              <a:buChar char="•"/>
            </a:pPr>
            <a:r>
              <a:rPr lang="en-GB" sz="1400"/>
              <a:t>5% - self-employed</a:t>
            </a:r>
          </a:p>
          <a:p>
            <a:pPr marL="285750" indent="-285750">
              <a:spcBef>
                <a:spcPts val="400"/>
              </a:spcBef>
              <a:buFont typeface="Arial" panose="020B0604020202020204" pitchFamily="34" charset="0"/>
              <a:buChar char="•"/>
            </a:pPr>
            <a:r>
              <a:rPr lang="en-GB" sz="1400"/>
              <a:t>3% - unemployed 18+ months</a:t>
            </a:r>
          </a:p>
          <a:p>
            <a:pPr marL="285750" indent="-285750">
              <a:spcBef>
                <a:spcPts val="400"/>
              </a:spcBef>
              <a:buFont typeface="Arial" panose="020B0604020202020204" pitchFamily="34" charset="0"/>
              <a:buChar char="•"/>
            </a:pPr>
            <a:r>
              <a:rPr lang="en-GB" sz="1400"/>
              <a:t>2% - employed on flexible/zero hours contract</a:t>
            </a:r>
          </a:p>
        </p:txBody>
      </p:sp>
      <p:sp>
        <p:nvSpPr>
          <p:cNvPr id="21" name="TextBox 20">
            <a:extLst>
              <a:ext uri="{FF2B5EF4-FFF2-40B4-BE49-F238E27FC236}">
                <a16:creationId xmlns:a16="http://schemas.microsoft.com/office/drawing/2014/main" id="{4178EB56-9EBB-4774-975D-0333AC9D2562}"/>
              </a:ext>
            </a:extLst>
          </p:cNvPr>
          <p:cNvSpPr txBox="1"/>
          <p:nvPr/>
        </p:nvSpPr>
        <p:spPr>
          <a:xfrm>
            <a:off x="9526971" y="5716054"/>
            <a:ext cx="2451304" cy="738664"/>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400"/>
              </a:spcBef>
              <a:spcAft>
                <a:spcPts val="0"/>
              </a:spcAft>
              <a:buClrTx/>
              <a:buSzTx/>
              <a:buFont typeface="Arial" panose="020B0604020202020204" pitchFamily="34" charset="0"/>
              <a:buChar char="•"/>
              <a:tabLst/>
              <a:defRPr/>
            </a:pPr>
            <a:r>
              <a:rPr lang="en-GB" sz="1400">
                <a:solidFill>
                  <a:prstClr val="black"/>
                </a:solidFill>
                <a:latin typeface="Arial" panose="020B0604020202020204"/>
              </a:rPr>
              <a:t>8</a:t>
            </a:r>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 - ‘other’ (includes carers and those not working due to disability)</a:t>
            </a:r>
          </a:p>
        </p:txBody>
      </p:sp>
      <p:graphicFrame>
        <p:nvGraphicFramePr>
          <p:cNvPr id="25" name="Chart 24">
            <a:extLst>
              <a:ext uri="{FF2B5EF4-FFF2-40B4-BE49-F238E27FC236}">
                <a16:creationId xmlns:a16="http://schemas.microsoft.com/office/drawing/2014/main" id="{B0C30E0A-F957-42F2-B2E6-D6859E52DF2B}"/>
              </a:ext>
            </a:extLst>
          </p:cNvPr>
          <p:cNvGraphicFramePr>
            <a:graphicFrameLocks/>
          </p:cNvGraphicFramePr>
          <p:nvPr>
            <p:extLst>
              <p:ext uri="{D42A27DB-BD31-4B8C-83A1-F6EECF244321}">
                <p14:modId xmlns:p14="http://schemas.microsoft.com/office/powerpoint/2010/main" val="1415534131"/>
              </p:ext>
            </p:extLst>
          </p:nvPr>
        </p:nvGraphicFramePr>
        <p:xfrm>
          <a:off x="5590385" y="2135542"/>
          <a:ext cx="6198576" cy="2564567"/>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2" name="Chart 31">
            <a:extLst>
              <a:ext uri="{FF2B5EF4-FFF2-40B4-BE49-F238E27FC236}">
                <a16:creationId xmlns:a16="http://schemas.microsoft.com/office/drawing/2014/main" id="{1228DEBE-5809-452A-9E42-FDA48A154F29}"/>
              </a:ext>
            </a:extLst>
          </p:cNvPr>
          <p:cNvGraphicFramePr>
            <a:graphicFrameLocks/>
          </p:cNvGraphicFramePr>
          <p:nvPr>
            <p:extLst>
              <p:ext uri="{D42A27DB-BD31-4B8C-83A1-F6EECF244321}">
                <p14:modId xmlns:p14="http://schemas.microsoft.com/office/powerpoint/2010/main" val="2227210545"/>
              </p:ext>
            </p:extLst>
          </p:nvPr>
        </p:nvGraphicFramePr>
        <p:xfrm>
          <a:off x="306000" y="3606197"/>
          <a:ext cx="4744172" cy="2743200"/>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1299584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489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54599-40A3-7B43-9107-F9DFC389D442}"/>
              </a:ext>
            </a:extLst>
          </p:cNvPr>
          <p:cNvSpPr>
            <a:spLocks noGrp="1"/>
          </p:cNvSpPr>
          <p:nvPr>
            <p:ph type="title"/>
          </p:nvPr>
        </p:nvSpPr>
        <p:spPr>
          <a:xfrm>
            <a:off x="5018246" y="2628900"/>
            <a:ext cx="6864625" cy="1600200"/>
          </a:xfrm>
        </p:spPr>
        <p:txBody>
          <a:bodyPr>
            <a:normAutofit/>
          </a:bodyPr>
          <a:lstStyle/>
          <a:p>
            <a:r>
              <a:rPr lang="en-GB" sz="4400"/>
              <a:t>Detailed findings </a:t>
            </a:r>
            <a:endParaRPr lang="en-GB" sz="4400" b="0"/>
          </a:p>
        </p:txBody>
      </p:sp>
    </p:spTree>
    <p:extLst>
      <p:ext uri="{BB962C8B-B14F-4D97-AF65-F5344CB8AC3E}">
        <p14:creationId xmlns:p14="http://schemas.microsoft.com/office/powerpoint/2010/main" val="47001587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05/10/2022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7</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48047" y="166228"/>
            <a:ext cx="11826717" cy="422096"/>
          </a:xfrm>
          <a:ln w="12700">
            <a:noFill/>
          </a:ln>
        </p:spPr>
        <p:txBody>
          <a:bodyPr>
            <a:noAutofit/>
          </a:bodyPr>
          <a:lstStyle/>
          <a:p>
            <a:r>
              <a:rPr lang="en-GB" sz="2000">
                <a:solidFill>
                  <a:srgbClr val="004899"/>
                </a:solidFill>
              </a:rPr>
              <a:t>What would help?</a:t>
            </a:r>
            <a:endParaRPr lang="en-GB" sz="120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defTabSz="914377">
              <a:defRPr/>
            </a:pPr>
            <a:r>
              <a:rPr lang="en-GB">
                <a:solidFill>
                  <a:prstClr val="black">
                    <a:lumMod val="50000"/>
                    <a:lumOff val="50000"/>
                  </a:prstClr>
                </a:solidFill>
                <a:latin typeface="Arial" panose="020B0604020202020204"/>
              </a:rPr>
              <a:t>Produced by Essex County Council Chief Exec’s Office</a:t>
            </a:r>
          </a:p>
        </p:txBody>
      </p:sp>
      <p:sp>
        <p:nvSpPr>
          <p:cNvPr id="16" name="TextBox 15">
            <a:extLst>
              <a:ext uri="{FF2B5EF4-FFF2-40B4-BE49-F238E27FC236}">
                <a16:creationId xmlns:a16="http://schemas.microsoft.com/office/drawing/2014/main" id="{29DD864B-D559-4E0A-B5F8-4443B30DAB73}"/>
              </a:ext>
            </a:extLst>
          </p:cNvPr>
          <p:cNvSpPr txBox="1"/>
          <p:nvPr/>
        </p:nvSpPr>
        <p:spPr>
          <a:xfrm>
            <a:off x="148046" y="703914"/>
            <a:ext cx="10409118" cy="338554"/>
          </a:xfrm>
          <a:prstGeom prst="rect">
            <a:avLst/>
          </a:prstGeom>
          <a:noFill/>
        </p:spPr>
        <p:txBody>
          <a:bodyPr wrap="square">
            <a:spAutoFit/>
          </a:bodyPr>
          <a:lstStyle/>
          <a:p>
            <a:r>
              <a:rPr lang="en-GB" sz="1600" b="1"/>
              <a:t>Respondents were asked to rank ideas that might help them in order of importance.</a:t>
            </a:r>
          </a:p>
        </p:txBody>
      </p:sp>
      <p:sp>
        <p:nvSpPr>
          <p:cNvPr id="17" name="TextBox 16">
            <a:extLst>
              <a:ext uri="{FF2B5EF4-FFF2-40B4-BE49-F238E27FC236}">
                <a16:creationId xmlns:a16="http://schemas.microsoft.com/office/drawing/2014/main" id="{91B3A28F-E935-4341-976B-41767D24EBC0}"/>
              </a:ext>
            </a:extLst>
          </p:cNvPr>
          <p:cNvSpPr txBox="1"/>
          <p:nvPr/>
        </p:nvSpPr>
        <p:spPr>
          <a:xfrm>
            <a:off x="148046" y="1203307"/>
            <a:ext cx="11668763" cy="338554"/>
          </a:xfrm>
          <a:prstGeom prst="rect">
            <a:avLst/>
          </a:prstGeom>
          <a:noFill/>
        </p:spPr>
        <p:txBody>
          <a:bodyPr wrap="square">
            <a:spAutoFit/>
          </a:bodyPr>
          <a:lstStyle/>
          <a:p>
            <a:pPr>
              <a:spcBef>
                <a:spcPts val="400"/>
              </a:spcBef>
            </a:pPr>
            <a:r>
              <a:rPr lang="en-GB" sz="1600"/>
              <a:t>The top rated ideas were for more practical types of help and support, with tips and advice scoring lower in order of importance.</a:t>
            </a:r>
          </a:p>
        </p:txBody>
      </p:sp>
      <p:sp>
        <p:nvSpPr>
          <p:cNvPr id="19" name="Rectangle 18">
            <a:extLst>
              <a:ext uri="{FF2B5EF4-FFF2-40B4-BE49-F238E27FC236}">
                <a16:creationId xmlns:a16="http://schemas.microsoft.com/office/drawing/2014/main" id="{A7F73699-9B9D-4470-ABB2-3208913BFC80}"/>
              </a:ext>
            </a:extLst>
          </p:cNvPr>
          <p:cNvSpPr/>
          <p:nvPr/>
        </p:nvSpPr>
        <p:spPr>
          <a:xfrm>
            <a:off x="660475" y="1780932"/>
            <a:ext cx="539726" cy="391459"/>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prstClr val="white"/>
                </a:solidFill>
                <a:latin typeface="Arial"/>
                <a:cs typeface="Arial"/>
              </a:rPr>
              <a:t>1</a:t>
            </a:r>
            <a:endParaRPr kumimoji="0" lang="en-GB" sz="2000" b="1"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1" name="Rectangle 20">
            <a:extLst>
              <a:ext uri="{FF2B5EF4-FFF2-40B4-BE49-F238E27FC236}">
                <a16:creationId xmlns:a16="http://schemas.microsoft.com/office/drawing/2014/main" id="{D755395B-CD9B-4988-A236-5174664E27BA}"/>
              </a:ext>
            </a:extLst>
          </p:cNvPr>
          <p:cNvSpPr/>
          <p:nvPr/>
        </p:nvSpPr>
        <p:spPr>
          <a:xfrm>
            <a:off x="1318488" y="1780932"/>
            <a:ext cx="10583872" cy="401940"/>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schemeClr val="bg1"/>
                </a:solidFill>
                <a:effectLst/>
                <a:uLnTx/>
                <a:uFillTx/>
                <a:latin typeface="Arial" panose="020B0604020202020204"/>
                <a:ea typeface="+mn-ea"/>
                <a:cs typeface="+mn-cs"/>
              </a:rPr>
              <a:t>Items to help stay warm this winter (e.g. blankets, hot water bottles, draft excluders)</a:t>
            </a:r>
          </a:p>
        </p:txBody>
      </p:sp>
      <p:sp>
        <p:nvSpPr>
          <p:cNvPr id="22" name="Rectangle 21">
            <a:extLst>
              <a:ext uri="{FF2B5EF4-FFF2-40B4-BE49-F238E27FC236}">
                <a16:creationId xmlns:a16="http://schemas.microsoft.com/office/drawing/2014/main" id="{56B28A89-7E37-418A-B657-CB6FE55154C1}"/>
              </a:ext>
            </a:extLst>
          </p:cNvPr>
          <p:cNvSpPr/>
          <p:nvPr/>
        </p:nvSpPr>
        <p:spPr>
          <a:xfrm>
            <a:off x="660475" y="2284128"/>
            <a:ext cx="539726" cy="391459"/>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prstClr val="white"/>
                </a:solidFill>
                <a:effectLst/>
                <a:uLnTx/>
                <a:uFillTx/>
                <a:latin typeface="Arial"/>
                <a:ea typeface="+mn-ea"/>
                <a:cs typeface="Arial"/>
              </a:rPr>
              <a:t>2</a:t>
            </a:r>
            <a:endParaRPr kumimoji="0" lang="en-GB" sz="2000" b="1"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3" name="Rectangle 22">
            <a:extLst>
              <a:ext uri="{FF2B5EF4-FFF2-40B4-BE49-F238E27FC236}">
                <a16:creationId xmlns:a16="http://schemas.microsoft.com/office/drawing/2014/main" id="{0080B0F2-ECC5-4A97-83A7-8CFC263A6C01}"/>
              </a:ext>
            </a:extLst>
          </p:cNvPr>
          <p:cNvSpPr/>
          <p:nvPr/>
        </p:nvSpPr>
        <p:spPr>
          <a:xfrm>
            <a:off x="1318488" y="2284128"/>
            <a:ext cx="10583872" cy="401940"/>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fontAlgn="base">
              <a:defRPr/>
            </a:pPr>
            <a:r>
              <a:rPr kumimoji="0" lang="en-GB" sz="1600" b="0" i="0" u="none" strike="noStrike" kern="1200" cap="none" spc="0" normalizeH="0" baseline="0" noProof="0">
                <a:ln>
                  <a:noFill/>
                </a:ln>
                <a:solidFill>
                  <a:schemeClr val="bg1"/>
                </a:solidFill>
                <a:effectLst/>
                <a:uLnTx/>
                <a:uFillTx/>
                <a:latin typeface="Arial" panose="020B0604020202020204"/>
                <a:ea typeface="+mn-ea"/>
                <a:cs typeface="+mn-cs"/>
              </a:rPr>
              <a:t>Energy saving pack for your home (e.g. water saving shower head, shower flow restrictor, radiator reflector)</a:t>
            </a:r>
          </a:p>
        </p:txBody>
      </p:sp>
      <p:sp>
        <p:nvSpPr>
          <p:cNvPr id="24" name="Rectangle 23">
            <a:extLst>
              <a:ext uri="{FF2B5EF4-FFF2-40B4-BE49-F238E27FC236}">
                <a16:creationId xmlns:a16="http://schemas.microsoft.com/office/drawing/2014/main" id="{B264838C-9069-40AD-8594-913E6654D3D4}"/>
              </a:ext>
            </a:extLst>
          </p:cNvPr>
          <p:cNvSpPr/>
          <p:nvPr/>
        </p:nvSpPr>
        <p:spPr>
          <a:xfrm>
            <a:off x="660475" y="2776613"/>
            <a:ext cx="539726" cy="391459"/>
          </a:xfrm>
          <a:prstGeom prst="rect">
            <a:avLst/>
          </a:prstGeom>
          <a:solidFill>
            <a:srgbClr val="1D3075"/>
          </a:solidFill>
          <a:ln>
            <a:solidFill>
              <a:srgbClr val="1D3075"/>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prstClr val="white"/>
                </a:solidFill>
                <a:effectLst/>
                <a:uLnTx/>
                <a:uFillTx/>
                <a:latin typeface="Arial"/>
                <a:ea typeface="+mn-ea"/>
                <a:cs typeface="Arial"/>
              </a:rPr>
              <a:t>3</a:t>
            </a:r>
            <a:endParaRPr kumimoji="0" lang="en-GB" sz="2000" b="1"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5" name="Rectangle 24">
            <a:extLst>
              <a:ext uri="{FF2B5EF4-FFF2-40B4-BE49-F238E27FC236}">
                <a16:creationId xmlns:a16="http://schemas.microsoft.com/office/drawing/2014/main" id="{56286838-E3C3-4969-B81F-CDEC0E43C3DC}"/>
              </a:ext>
            </a:extLst>
          </p:cNvPr>
          <p:cNvSpPr/>
          <p:nvPr/>
        </p:nvSpPr>
        <p:spPr>
          <a:xfrm>
            <a:off x="1318488" y="2776613"/>
            <a:ext cx="10583872" cy="401940"/>
          </a:xfrm>
          <a:prstGeom prst="rect">
            <a:avLst/>
          </a:prstGeom>
          <a:solidFill>
            <a:srgbClr val="1D3075"/>
          </a:solidFill>
          <a:ln>
            <a:solidFill>
              <a:srgbClr val="1D3075"/>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schemeClr val="bg1"/>
                </a:solidFill>
                <a:effectLst/>
                <a:uLnTx/>
                <a:uFillTx/>
                <a:latin typeface="Arial" panose="020B0604020202020204"/>
                <a:ea typeface="+mn-ea"/>
                <a:cs typeface="+mn-cs"/>
              </a:rPr>
              <a:t>Emergency food packages</a:t>
            </a:r>
          </a:p>
        </p:txBody>
      </p:sp>
      <p:sp>
        <p:nvSpPr>
          <p:cNvPr id="26" name="Rectangle 25">
            <a:extLst>
              <a:ext uri="{FF2B5EF4-FFF2-40B4-BE49-F238E27FC236}">
                <a16:creationId xmlns:a16="http://schemas.microsoft.com/office/drawing/2014/main" id="{A4CC1CE1-8DB1-4B11-A6F2-3D9C36B53232}"/>
              </a:ext>
            </a:extLst>
          </p:cNvPr>
          <p:cNvSpPr/>
          <p:nvPr/>
        </p:nvSpPr>
        <p:spPr>
          <a:xfrm>
            <a:off x="660475" y="3279035"/>
            <a:ext cx="539726" cy="640818"/>
          </a:xfrm>
          <a:prstGeom prst="rect">
            <a:avLst/>
          </a:prstGeom>
          <a:solidFill>
            <a:srgbClr val="2842A0"/>
          </a:solidFill>
          <a:ln>
            <a:solidFill>
              <a:srgbClr val="2842A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prstClr val="white"/>
                </a:solidFill>
                <a:effectLst/>
                <a:uLnTx/>
                <a:uFillTx/>
                <a:latin typeface="Arial"/>
                <a:ea typeface="+mn-ea"/>
                <a:cs typeface="Arial"/>
              </a:rPr>
              <a:t>4</a:t>
            </a:r>
            <a:endParaRPr kumimoji="0" lang="en-GB" sz="2000" b="1"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7" name="Rectangle 26">
            <a:extLst>
              <a:ext uri="{FF2B5EF4-FFF2-40B4-BE49-F238E27FC236}">
                <a16:creationId xmlns:a16="http://schemas.microsoft.com/office/drawing/2014/main" id="{484A38BD-4154-4E34-9EF2-7DA0707E1EE7}"/>
              </a:ext>
            </a:extLst>
          </p:cNvPr>
          <p:cNvSpPr/>
          <p:nvPr/>
        </p:nvSpPr>
        <p:spPr>
          <a:xfrm>
            <a:off x="1318488" y="3279035"/>
            <a:ext cx="10583872" cy="640818"/>
          </a:xfrm>
          <a:prstGeom prst="rect">
            <a:avLst/>
          </a:prstGeom>
          <a:solidFill>
            <a:srgbClr val="2842A0"/>
          </a:solidFill>
          <a:ln>
            <a:solidFill>
              <a:srgbClr val="2842A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schemeClr val="bg1"/>
                </a:solidFill>
                <a:effectLst/>
                <a:uLnTx/>
                <a:uFillTx/>
                <a:latin typeface="Arial" panose="020B0604020202020204"/>
                <a:ea typeface="+mn-ea"/>
                <a:cs typeface="+mn-cs"/>
              </a:rPr>
              <a:t>Being able to access public buildings that provide warm &amp; safe space for children and young people to take part in free weekend and holiday activities</a:t>
            </a:r>
          </a:p>
        </p:txBody>
      </p:sp>
      <p:sp>
        <p:nvSpPr>
          <p:cNvPr id="28" name="Rectangle 27">
            <a:extLst>
              <a:ext uri="{FF2B5EF4-FFF2-40B4-BE49-F238E27FC236}">
                <a16:creationId xmlns:a16="http://schemas.microsoft.com/office/drawing/2014/main" id="{58E87971-957F-475B-BEB1-D04BA3B066CB}"/>
              </a:ext>
            </a:extLst>
          </p:cNvPr>
          <p:cNvSpPr/>
          <p:nvPr/>
        </p:nvSpPr>
        <p:spPr>
          <a:xfrm>
            <a:off x="660475" y="4063115"/>
            <a:ext cx="539726" cy="63481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prstClr val="white"/>
                </a:solidFill>
                <a:latin typeface="Arial"/>
                <a:cs typeface="Arial"/>
              </a:rPr>
              <a:t>5</a:t>
            </a:r>
            <a:endParaRPr kumimoji="0" lang="en-GB" sz="2000" b="1"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9" name="Rectangle 28">
            <a:extLst>
              <a:ext uri="{FF2B5EF4-FFF2-40B4-BE49-F238E27FC236}">
                <a16:creationId xmlns:a16="http://schemas.microsoft.com/office/drawing/2014/main" id="{54D6D65D-EDF1-4AAE-8FBE-15DEF024BEFD}"/>
              </a:ext>
            </a:extLst>
          </p:cNvPr>
          <p:cNvSpPr/>
          <p:nvPr/>
        </p:nvSpPr>
        <p:spPr>
          <a:xfrm>
            <a:off x="1318488" y="4063115"/>
            <a:ext cx="10583872" cy="64004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schemeClr val="bg1"/>
                </a:solidFill>
                <a:effectLst/>
                <a:uLnTx/>
                <a:uFillTx/>
                <a:latin typeface="Arial" panose="020B0604020202020204"/>
                <a:ea typeface="+mn-ea"/>
                <a:cs typeface="+mn-cs"/>
              </a:rPr>
              <a:t>Being able to access public buildings for a warm &amp; safe space for adults/parents to take part in free weekend and evening activities</a:t>
            </a:r>
          </a:p>
        </p:txBody>
      </p:sp>
      <p:sp>
        <p:nvSpPr>
          <p:cNvPr id="30" name="Rectangle 29">
            <a:extLst>
              <a:ext uri="{FF2B5EF4-FFF2-40B4-BE49-F238E27FC236}">
                <a16:creationId xmlns:a16="http://schemas.microsoft.com/office/drawing/2014/main" id="{881879F4-B280-4D0A-9F17-7E09CC70C6BF}"/>
              </a:ext>
            </a:extLst>
          </p:cNvPr>
          <p:cNvSpPr/>
          <p:nvPr/>
        </p:nvSpPr>
        <p:spPr>
          <a:xfrm>
            <a:off x="660475" y="4809655"/>
            <a:ext cx="539726" cy="391459"/>
          </a:xfrm>
          <a:prstGeom prst="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a:solidFill>
                  <a:schemeClr val="tx1"/>
                </a:solidFill>
                <a:latin typeface="Arial"/>
                <a:cs typeface="Arial"/>
              </a:rPr>
              <a:t>6</a:t>
            </a:r>
            <a:endParaRPr kumimoji="0" lang="en-GB" sz="20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1" name="Rectangle 30">
            <a:extLst>
              <a:ext uri="{FF2B5EF4-FFF2-40B4-BE49-F238E27FC236}">
                <a16:creationId xmlns:a16="http://schemas.microsoft.com/office/drawing/2014/main" id="{BB923A8A-7FE0-435D-B128-FC278798CB60}"/>
              </a:ext>
            </a:extLst>
          </p:cNvPr>
          <p:cNvSpPr/>
          <p:nvPr/>
        </p:nvSpPr>
        <p:spPr>
          <a:xfrm>
            <a:off x="1318488" y="4809655"/>
            <a:ext cx="10583872" cy="40194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schemeClr val="tx1"/>
                </a:solidFill>
                <a:effectLst/>
                <a:uLnTx/>
                <a:uFillTx/>
                <a:latin typeface="Arial" panose="020B0604020202020204"/>
                <a:ea typeface="+mn-ea"/>
                <a:cs typeface="+mn-cs"/>
              </a:rPr>
              <a:t>Tried and tested top tips for making your money go further</a:t>
            </a:r>
          </a:p>
        </p:txBody>
      </p:sp>
      <p:sp>
        <p:nvSpPr>
          <p:cNvPr id="32" name="Rectangle 31">
            <a:extLst>
              <a:ext uri="{FF2B5EF4-FFF2-40B4-BE49-F238E27FC236}">
                <a16:creationId xmlns:a16="http://schemas.microsoft.com/office/drawing/2014/main" id="{6222D175-C908-4732-A1DB-DD461E1951B0}"/>
              </a:ext>
            </a:extLst>
          </p:cNvPr>
          <p:cNvSpPr/>
          <p:nvPr/>
        </p:nvSpPr>
        <p:spPr>
          <a:xfrm>
            <a:off x="660475" y="5322817"/>
            <a:ext cx="539726" cy="391459"/>
          </a:xfrm>
          <a:prstGeom prst="rect">
            <a:avLst/>
          </a:prstGeom>
          <a:solidFill>
            <a:srgbClr val="ABB9EB"/>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chemeClr val="tx1"/>
                </a:solidFill>
                <a:effectLst/>
                <a:uLnTx/>
                <a:uFillTx/>
                <a:latin typeface="Arial"/>
                <a:ea typeface="+mn-ea"/>
                <a:cs typeface="Arial"/>
              </a:rPr>
              <a:t>7</a:t>
            </a:r>
            <a:endParaRPr kumimoji="0" lang="en-GB" sz="20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3" name="Rectangle 32">
            <a:extLst>
              <a:ext uri="{FF2B5EF4-FFF2-40B4-BE49-F238E27FC236}">
                <a16:creationId xmlns:a16="http://schemas.microsoft.com/office/drawing/2014/main" id="{09C9C57B-5A04-4D3C-AB25-19DFAEDEEE5E}"/>
              </a:ext>
            </a:extLst>
          </p:cNvPr>
          <p:cNvSpPr/>
          <p:nvPr/>
        </p:nvSpPr>
        <p:spPr>
          <a:xfrm>
            <a:off x="1318488" y="5322817"/>
            <a:ext cx="10583872" cy="401940"/>
          </a:xfrm>
          <a:prstGeom prst="rect">
            <a:avLst/>
          </a:prstGeom>
          <a:solidFill>
            <a:srgbClr val="ABB9E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solidFill>
                <a:effectLst/>
                <a:uLnTx/>
                <a:uFillTx/>
                <a:latin typeface="Arial" panose="020B0604020202020204"/>
                <a:ea typeface="+mn-ea"/>
                <a:cs typeface="+mn-cs"/>
              </a:rPr>
              <a:t>Free ‘cooking on a budget’ course</a:t>
            </a:r>
          </a:p>
        </p:txBody>
      </p:sp>
      <p:sp>
        <p:nvSpPr>
          <p:cNvPr id="34" name="Rectangle 33">
            <a:extLst>
              <a:ext uri="{FF2B5EF4-FFF2-40B4-BE49-F238E27FC236}">
                <a16:creationId xmlns:a16="http://schemas.microsoft.com/office/drawing/2014/main" id="{948B5C17-0D99-4050-9405-D6ACF7E7784D}"/>
              </a:ext>
            </a:extLst>
          </p:cNvPr>
          <p:cNvSpPr/>
          <p:nvPr/>
        </p:nvSpPr>
        <p:spPr>
          <a:xfrm>
            <a:off x="660475" y="5841033"/>
            <a:ext cx="539726" cy="391459"/>
          </a:xfrm>
          <a:prstGeom prst="rect">
            <a:avLst/>
          </a:prstGeom>
          <a:solidFill>
            <a:srgbClr val="D0D9F4"/>
          </a:solidFill>
          <a:ln>
            <a:solidFill>
              <a:srgbClr val="D0D9F4"/>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chemeClr val="tx1"/>
                </a:solidFill>
                <a:effectLst/>
                <a:uLnTx/>
                <a:uFillTx/>
                <a:latin typeface="Arial"/>
                <a:ea typeface="+mn-ea"/>
                <a:cs typeface="Arial"/>
              </a:rPr>
              <a:t>8</a:t>
            </a:r>
            <a:endParaRPr kumimoji="0" lang="en-GB" sz="20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5" name="Rectangle 34">
            <a:extLst>
              <a:ext uri="{FF2B5EF4-FFF2-40B4-BE49-F238E27FC236}">
                <a16:creationId xmlns:a16="http://schemas.microsoft.com/office/drawing/2014/main" id="{B85BA4D2-8F36-47FC-8541-882A22B120A6}"/>
              </a:ext>
            </a:extLst>
          </p:cNvPr>
          <p:cNvSpPr/>
          <p:nvPr/>
        </p:nvSpPr>
        <p:spPr>
          <a:xfrm>
            <a:off x="1318488" y="5835979"/>
            <a:ext cx="10583872" cy="401940"/>
          </a:xfrm>
          <a:prstGeom prst="rect">
            <a:avLst/>
          </a:prstGeom>
          <a:solidFill>
            <a:srgbClr val="D0D9F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r>
              <a:rPr lang="en-GB" sz="1600">
                <a:solidFill>
                  <a:schemeClr val="tx1"/>
                </a:solidFill>
              </a:rPr>
              <a:t>Information, advice and guidance that will increase your employment/skills/financial planning knowledge</a:t>
            </a:r>
          </a:p>
        </p:txBody>
      </p:sp>
      <p:sp>
        <p:nvSpPr>
          <p:cNvPr id="36" name="TextBox 35">
            <a:extLst>
              <a:ext uri="{FF2B5EF4-FFF2-40B4-BE49-F238E27FC236}">
                <a16:creationId xmlns:a16="http://schemas.microsoft.com/office/drawing/2014/main" id="{97596823-FF4F-409B-8A78-D386E97AFA13}"/>
              </a:ext>
            </a:extLst>
          </p:cNvPr>
          <p:cNvSpPr txBox="1"/>
          <p:nvPr/>
        </p:nvSpPr>
        <p:spPr>
          <a:xfrm>
            <a:off x="92563" y="1779250"/>
            <a:ext cx="605162" cy="276999"/>
          </a:xfrm>
          <a:prstGeom prst="rect">
            <a:avLst/>
          </a:prstGeom>
          <a:noFill/>
        </p:spPr>
        <p:txBody>
          <a:bodyPr wrap="square">
            <a:spAutoFit/>
          </a:bodyPr>
          <a:lstStyle/>
          <a:p>
            <a:pPr>
              <a:spcBef>
                <a:spcPts val="400"/>
              </a:spcBef>
            </a:pPr>
            <a:r>
              <a:rPr lang="en-GB" sz="1200" b="1">
                <a:solidFill>
                  <a:srgbClr val="14204C"/>
                </a:solidFill>
              </a:rPr>
              <a:t>High</a:t>
            </a:r>
          </a:p>
        </p:txBody>
      </p:sp>
      <p:sp>
        <p:nvSpPr>
          <p:cNvPr id="37" name="TextBox 36">
            <a:extLst>
              <a:ext uri="{FF2B5EF4-FFF2-40B4-BE49-F238E27FC236}">
                <a16:creationId xmlns:a16="http://schemas.microsoft.com/office/drawing/2014/main" id="{F8F264D0-A168-49C7-ADF5-AD48BA7D38FA}"/>
              </a:ext>
            </a:extLst>
          </p:cNvPr>
          <p:cNvSpPr txBox="1"/>
          <p:nvPr/>
        </p:nvSpPr>
        <p:spPr>
          <a:xfrm>
            <a:off x="92563" y="5966570"/>
            <a:ext cx="605162" cy="276999"/>
          </a:xfrm>
          <a:prstGeom prst="rect">
            <a:avLst/>
          </a:prstGeom>
          <a:noFill/>
        </p:spPr>
        <p:txBody>
          <a:bodyPr wrap="square">
            <a:spAutoFit/>
          </a:bodyPr>
          <a:lstStyle/>
          <a:p>
            <a:pPr>
              <a:spcBef>
                <a:spcPts val="400"/>
              </a:spcBef>
            </a:pPr>
            <a:r>
              <a:rPr lang="en-GB" sz="1200" b="1">
                <a:solidFill>
                  <a:srgbClr val="14204C"/>
                </a:solidFill>
              </a:rPr>
              <a:t>Low</a:t>
            </a:r>
          </a:p>
        </p:txBody>
      </p:sp>
      <p:cxnSp>
        <p:nvCxnSpPr>
          <p:cNvPr id="12" name="Straight Arrow Connector 11">
            <a:extLst>
              <a:ext uri="{FF2B5EF4-FFF2-40B4-BE49-F238E27FC236}">
                <a16:creationId xmlns:a16="http://schemas.microsoft.com/office/drawing/2014/main" id="{4C6A5B92-B772-4D27-804C-67B8FCB354BD}"/>
              </a:ext>
            </a:extLst>
          </p:cNvPr>
          <p:cNvCxnSpPr>
            <a:cxnSpLocks/>
          </p:cNvCxnSpPr>
          <p:nvPr/>
        </p:nvCxnSpPr>
        <p:spPr>
          <a:xfrm>
            <a:off x="331867" y="2095733"/>
            <a:ext cx="0" cy="3862045"/>
          </a:xfrm>
          <a:prstGeom prst="straightConnector1">
            <a:avLst/>
          </a:prstGeom>
          <a:ln w="28575">
            <a:solidFill>
              <a:srgbClr val="14204C"/>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6241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05/10/2022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8</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48047" y="166228"/>
            <a:ext cx="11826717" cy="422096"/>
          </a:xfrm>
          <a:ln w="12700">
            <a:noFill/>
          </a:ln>
        </p:spPr>
        <p:txBody>
          <a:bodyPr>
            <a:noAutofit/>
          </a:bodyPr>
          <a:lstStyle/>
          <a:p>
            <a:r>
              <a:rPr lang="en-GB" sz="2000">
                <a:solidFill>
                  <a:srgbClr val="004899"/>
                </a:solidFill>
              </a:rPr>
              <a:t>What would help?</a:t>
            </a:r>
            <a:endParaRPr lang="en-GB" sz="120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defTabSz="914377">
              <a:defRPr/>
            </a:pPr>
            <a:r>
              <a:rPr lang="en-GB">
                <a:solidFill>
                  <a:prstClr val="black">
                    <a:lumMod val="50000"/>
                    <a:lumOff val="50000"/>
                  </a:prstClr>
                </a:solidFill>
                <a:latin typeface="Arial" panose="020B0604020202020204"/>
              </a:rPr>
              <a:t>Produced by Essex County Council Chief Exec’s Office</a:t>
            </a:r>
          </a:p>
        </p:txBody>
      </p:sp>
      <p:sp>
        <p:nvSpPr>
          <p:cNvPr id="14" name="Rectangle 13">
            <a:extLst>
              <a:ext uri="{FF2B5EF4-FFF2-40B4-BE49-F238E27FC236}">
                <a16:creationId xmlns:a16="http://schemas.microsoft.com/office/drawing/2014/main" id="{C4F819A0-A6E2-4874-B6DE-0855A02401E1}"/>
              </a:ext>
            </a:extLst>
          </p:cNvPr>
          <p:cNvSpPr/>
          <p:nvPr/>
        </p:nvSpPr>
        <p:spPr>
          <a:xfrm>
            <a:off x="148046" y="1344694"/>
            <a:ext cx="11826717" cy="5131316"/>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29DD864B-D559-4E0A-B5F8-4443B30DAB73}"/>
              </a:ext>
            </a:extLst>
          </p:cNvPr>
          <p:cNvSpPr txBox="1"/>
          <p:nvPr/>
        </p:nvSpPr>
        <p:spPr>
          <a:xfrm>
            <a:off x="148046" y="703914"/>
            <a:ext cx="10409118" cy="584775"/>
          </a:xfrm>
          <a:prstGeom prst="rect">
            <a:avLst/>
          </a:prstGeom>
          <a:noFill/>
        </p:spPr>
        <p:txBody>
          <a:bodyPr wrap="square">
            <a:spAutoFit/>
          </a:bodyPr>
          <a:lstStyle/>
          <a:p>
            <a:r>
              <a:rPr lang="en-GB" sz="1600" b="1"/>
              <a:t>Respondents were asked to tick which of the ideas they would USE if made available </a:t>
            </a:r>
            <a:r>
              <a:rPr lang="en-GB" sz="1600" b="1" i="1"/>
              <a:t>(they could tick as many ideas as they liked).</a:t>
            </a:r>
          </a:p>
        </p:txBody>
      </p:sp>
      <p:sp>
        <p:nvSpPr>
          <p:cNvPr id="17" name="TextBox 16">
            <a:extLst>
              <a:ext uri="{FF2B5EF4-FFF2-40B4-BE49-F238E27FC236}">
                <a16:creationId xmlns:a16="http://schemas.microsoft.com/office/drawing/2014/main" id="{91B3A28F-E935-4341-976B-41767D24EBC0}"/>
              </a:ext>
            </a:extLst>
          </p:cNvPr>
          <p:cNvSpPr txBox="1"/>
          <p:nvPr/>
        </p:nvSpPr>
        <p:spPr>
          <a:xfrm>
            <a:off x="306000" y="1424729"/>
            <a:ext cx="11403729" cy="584775"/>
          </a:xfrm>
          <a:prstGeom prst="rect">
            <a:avLst/>
          </a:prstGeom>
          <a:noFill/>
        </p:spPr>
        <p:txBody>
          <a:bodyPr wrap="square">
            <a:spAutoFit/>
          </a:bodyPr>
          <a:lstStyle/>
          <a:p>
            <a:pPr>
              <a:spcBef>
                <a:spcPts val="400"/>
              </a:spcBef>
            </a:pPr>
            <a:r>
              <a:rPr lang="en-GB" sz="1600"/>
              <a:t>The top ideas respondents said they would use were a home energy saving pack, followed by items to help stay warm this winter, and tried and tested top tips for making your money go further. </a:t>
            </a:r>
          </a:p>
        </p:txBody>
      </p:sp>
      <p:graphicFrame>
        <p:nvGraphicFramePr>
          <p:cNvPr id="12" name="Chart 11">
            <a:extLst>
              <a:ext uri="{FF2B5EF4-FFF2-40B4-BE49-F238E27FC236}">
                <a16:creationId xmlns:a16="http://schemas.microsoft.com/office/drawing/2014/main" id="{B614AB4D-A249-4392-8E60-A86859FB082B}"/>
              </a:ext>
            </a:extLst>
          </p:cNvPr>
          <p:cNvGraphicFramePr>
            <a:graphicFrameLocks/>
          </p:cNvGraphicFramePr>
          <p:nvPr>
            <p:extLst>
              <p:ext uri="{D42A27DB-BD31-4B8C-83A1-F6EECF244321}">
                <p14:modId xmlns:p14="http://schemas.microsoft.com/office/powerpoint/2010/main" val="466909143"/>
              </p:ext>
            </p:extLst>
          </p:nvPr>
        </p:nvGraphicFramePr>
        <p:xfrm>
          <a:off x="386861" y="2057399"/>
          <a:ext cx="11403729" cy="42203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64941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48047" y="166229"/>
            <a:ext cx="11826717" cy="307196"/>
          </a:xfrm>
          <a:ln w="12700">
            <a:noFill/>
          </a:ln>
        </p:spPr>
        <p:txBody>
          <a:bodyPr>
            <a:noAutofit/>
          </a:bodyPr>
          <a:lstStyle/>
          <a:p>
            <a:r>
              <a:rPr lang="en-GB" sz="2000">
                <a:solidFill>
                  <a:srgbClr val="004899"/>
                </a:solidFill>
              </a:rPr>
              <a:t>Residents’ own ideas for help and support that would make a difference</a:t>
            </a:r>
          </a:p>
        </p:txBody>
      </p:sp>
      <p:sp>
        <p:nvSpPr>
          <p:cNvPr id="17" name="TextBox 16">
            <a:extLst>
              <a:ext uri="{FF2B5EF4-FFF2-40B4-BE49-F238E27FC236}">
                <a16:creationId xmlns:a16="http://schemas.microsoft.com/office/drawing/2014/main" id="{91B3A28F-E935-4341-976B-41767D24EBC0}"/>
              </a:ext>
            </a:extLst>
          </p:cNvPr>
          <p:cNvSpPr txBox="1"/>
          <p:nvPr/>
        </p:nvSpPr>
        <p:spPr>
          <a:xfrm>
            <a:off x="148047" y="601858"/>
            <a:ext cx="11457799" cy="292388"/>
          </a:xfrm>
          <a:prstGeom prst="rect">
            <a:avLst/>
          </a:prstGeom>
          <a:noFill/>
        </p:spPr>
        <p:txBody>
          <a:bodyPr wrap="square" lIns="91440" tIns="45720" rIns="91440" bIns="45720" anchor="t">
            <a:spAutoFit/>
          </a:bodyPr>
          <a:lstStyle/>
          <a:p>
            <a:pPr>
              <a:spcBef>
                <a:spcPts val="400"/>
              </a:spcBef>
            </a:pPr>
            <a:r>
              <a:rPr lang="en-GB" sz="1300"/>
              <a:t>A total of 411 comments were received, and have been themed in order of prevalence. Please note that some comments are coded into multiple themes.</a:t>
            </a:r>
          </a:p>
        </p:txBody>
      </p:sp>
      <p:graphicFrame>
        <p:nvGraphicFramePr>
          <p:cNvPr id="2" name="Table 2">
            <a:extLst>
              <a:ext uri="{FF2B5EF4-FFF2-40B4-BE49-F238E27FC236}">
                <a16:creationId xmlns:a16="http://schemas.microsoft.com/office/drawing/2014/main" id="{38437140-A0D1-774A-E5E0-65636592CB62}"/>
              </a:ext>
            </a:extLst>
          </p:cNvPr>
          <p:cNvGraphicFramePr>
            <a:graphicFrameLocks noGrp="1"/>
          </p:cNvGraphicFramePr>
          <p:nvPr>
            <p:extLst>
              <p:ext uri="{D42A27DB-BD31-4B8C-83A1-F6EECF244321}">
                <p14:modId xmlns:p14="http://schemas.microsoft.com/office/powerpoint/2010/main" val="376850588"/>
              </p:ext>
            </p:extLst>
          </p:nvPr>
        </p:nvGraphicFramePr>
        <p:xfrm>
          <a:off x="180883" y="1099038"/>
          <a:ext cx="11761043" cy="5254668"/>
        </p:xfrm>
        <a:graphic>
          <a:graphicData uri="http://schemas.openxmlformats.org/drawingml/2006/table">
            <a:tbl>
              <a:tblPr firstRow="1" bandRow="1">
                <a:tableStyleId>{5C22544A-7EE6-4342-B048-85BDC9FD1C3A}</a:tableStyleId>
              </a:tblPr>
              <a:tblGrid>
                <a:gridCol w="9966600">
                  <a:extLst>
                    <a:ext uri="{9D8B030D-6E8A-4147-A177-3AD203B41FA5}">
                      <a16:colId xmlns:a16="http://schemas.microsoft.com/office/drawing/2014/main" val="2543844809"/>
                    </a:ext>
                  </a:extLst>
                </a:gridCol>
                <a:gridCol w="1794443">
                  <a:extLst>
                    <a:ext uri="{9D8B030D-6E8A-4147-A177-3AD203B41FA5}">
                      <a16:colId xmlns:a16="http://schemas.microsoft.com/office/drawing/2014/main" val="1972967488"/>
                    </a:ext>
                  </a:extLst>
                </a:gridCol>
              </a:tblGrid>
              <a:tr h="316908">
                <a:tc>
                  <a:txBody>
                    <a:bodyPr/>
                    <a:lstStyle/>
                    <a:p>
                      <a:r>
                        <a:rPr lang="en-GB" sz="1400"/>
                        <a:t>Comments by theme</a:t>
                      </a:r>
                    </a:p>
                  </a:txBody>
                  <a:tcPr/>
                </a:tc>
                <a:tc>
                  <a:txBody>
                    <a:bodyPr/>
                    <a:lstStyle/>
                    <a:p>
                      <a:pPr algn="ctr"/>
                      <a:r>
                        <a:rPr lang="en-GB" sz="1400"/>
                        <a:t>No. of comments</a:t>
                      </a:r>
                    </a:p>
                  </a:txBody>
                  <a:tcPr/>
                </a:tc>
                <a:extLst>
                  <a:ext uri="{0D108BD9-81ED-4DB2-BD59-A6C34878D82A}">
                    <a16:rowId xmlns:a16="http://schemas.microsoft.com/office/drawing/2014/main" val="524393773"/>
                  </a:ext>
                </a:extLst>
              </a:tr>
              <a:tr h="235433">
                <a:tc>
                  <a:txBody>
                    <a:bodyPr/>
                    <a:lstStyle/>
                    <a:p>
                      <a:r>
                        <a:rPr lang="en-GB" sz="1200">
                          <a:solidFill>
                            <a:schemeClr val="tx1"/>
                          </a:solidFill>
                        </a:rPr>
                        <a:t>Help &amp; support to make homes more energy efficient (e.g. free/subsidised home insulation, greener energy sources, financial support for repairs)</a:t>
                      </a:r>
                    </a:p>
                  </a:txBody>
                  <a:tcPr/>
                </a:tc>
                <a:tc>
                  <a:txBody>
                    <a:bodyPr/>
                    <a:lstStyle/>
                    <a:p>
                      <a:pPr algn="ctr"/>
                      <a:r>
                        <a:rPr lang="en-GB" sz="1200">
                          <a:solidFill>
                            <a:schemeClr val="tx1"/>
                          </a:solidFill>
                        </a:rPr>
                        <a:t>80</a:t>
                      </a:r>
                    </a:p>
                  </a:txBody>
                  <a:tcPr/>
                </a:tc>
                <a:extLst>
                  <a:ext uri="{0D108BD9-81ED-4DB2-BD59-A6C34878D82A}">
                    <a16:rowId xmlns:a16="http://schemas.microsoft.com/office/drawing/2014/main" val="2998163648"/>
                  </a:ext>
                </a:extLst>
              </a:tr>
              <a:tr h="189713">
                <a:tc>
                  <a:txBody>
                    <a:bodyPr/>
                    <a:lstStyle/>
                    <a:p>
                      <a:r>
                        <a:rPr lang="en-GB" sz="1200">
                          <a:solidFill>
                            <a:schemeClr val="tx1"/>
                          </a:solidFill>
                        </a:rPr>
                        <a:t>Reduce council tax/council tax break/pause/don’t increase council tax</a:t>
                      </a:r>
                    </a:p>
                  </a:txBody>
                  <a:tcPr/>
                </a:tc>
                <a:tc>
                  <a:txBody>
                    <a:bodyPr/>
                    <a:lstStyle/>
                    <a:p>
                      <a:pPr algn="ctr"/>
                      <a:r>
                        <a:rPr lang="en-GB" sz="1200">
                          <a:solidFill>
                            <a:schemeClr val="tx1"/>
                          </a:solidFill>
                        </a:rPr>
                        <a:t>74</a:t>
                      </a:r>
                    </a:p>
                  </a:txBody>
                  <a:tcPr/>
                </a:tc>
                <a:extLst>
                  <a:ext uri="{0D108BD9-81ED-4DB2-BD59-A6C34878D82A}">
                    <a16:rowId xmlns:a16="http://schemas.microsoft.com/office/drawing/2014/main" val="2384063582"/>
                  </a:ext>
                </a:extLst>
              </a:tr>
              <a:tr h="187955">
                <a:tc>
                  <a:txBody>
                    <a:bodyPr/>
                    <a:lstStyle/>
                    <a:p>
                      <a:r>
                        <a:rPr lang="en-GB" sz="1200">
                          <a:solidFill>
                            <a:schemeClr val="tx1"/>
                          </a:solidFill>
                        </a:rPr>
                        <a:t>Community initiatives (e.g. via libraries, cafes, churches – offering meals, food banks, activities, warm spaces, welfare checks)</a:t>
                      </a:r>
                    </a:p>
                  </a:txBody>
                  <a:tcPr/>
                </a:tc>
                <a:tc>
                  <a:txBody>
                    <a:bodyPr/>
                    <a:lstStyle/>
                    <a:p>
                      <a:pPr algn="ctr"/>
                      <a:r>
                        <a:rPr lang="en-GB" sz="1200">
                          <a:solidFill>
                            <a:schemeClr val="tx1"/>
                          </a:solidFill>
                        </a:rPr>
                        <a:t>49</a:t>
                      </a:r>
                    </a:p>
                  </a:txBody>
                  <a:tcPr/>
                </a:tc>
                <a:extLst>
                  <a:ext uri="{0D108BD9-81ED-4DB2-BD59-A6C34878D82A}">
                    <a16:rowId xmlns:a16="http://schemas.microsoft.com/office/drawing/2014/main" val="2109675185"/>
                  </a:ext>
                </a:extLst>
              </a:tr>
              <a:tr h="0">
                <a:tc>
                  <a:txBody>
                    <a:bodyPr/>
                    <a:lstStyle/>
                    <a:p>
                      <a:r>
                        <a:rPr lang="en-GB" sz="1200">
                          <a:solidFill>
                            <a:schemeClr val="tx1"/>
                          </a:solidFill>
                        </a:rPr>
                        <a:t>Help with food costs/access to sufficient food (including shopping vouchers, emergency food parcels, help with preparing meals on a budget)</a:t>
                      </a:r>
                    </a:p>
                  </a:txBody>
                  <a:tcPr/>
                </a:tc>
                <a:tc>
                  <a:txBody>
                    <a:bodyPr/>
                    <a:lstStyle/>
                    <a:p>
                      <a:pPr algn="ctr"/>
                      <a:r>
                        <a:rPr lang="en-GB" sz="1200">
                          <a:solidFill>
                            <a:schemeClr val="tx1"/>
                          </a:solidFill>
                        </a:rPr>
                        <a:t>48</a:t>
                      </a:r>
                    </a:p>
                  </a:txBody>
                  <a:tcPr/>
                </a:tc>
                <a:extLst>
                  <a:ext uri="{0D108BD9-81ED-4DB2-BD59-A6C34878D82A}">
                    <a16:rowId xmlns:a16="http://schemas.microsoft.com/office/drawing/2014/main" val="3768271971"/>
                  </a:ext>
                </a:extLst>
              </a:tr>
              <a:tr h="140476">
                <a:tc>
                  <a:txBody>
                    <a:bodyPr/>
                    <a:lstStyle/>
                    <a:p>
                      <a:r>
                        <a:rPr lang="en-GB" sz="1200">
                          <a:solidFill>
                            <a:schemeClr val="tx1"/>
                          </a:solidFill>
                        </a:rPr>
                        <a:t>Direct financial support (particularly those on lower incomes who ‘miss out’ on government support)</a:t>
                      </a:r>
                    </a:p>
                  </a:txBody>
                  <a:tcPr/>
                </a:tc>
                <a:tc>
                  <a:txBody>
                    <a:bodyPr/>
                    <a:lstStyle/>
                    <a:p>
                      <a:pPr algn="ctr"/>
                      <a:r>
                        <a:rPr lang="en-GB" sz="1200">
                          <a:solidFill>
                            <a:schemeClr val="tx1"/>
                          </a:solidFill>
                        </a:rPr>
                        <a:t>43</a:t>
                      </a:r>
                    </a:p>
                  </a:txBody>
                  <a:tcPr/>
                </a:tc>
                <a:extLst>
                  <a:ext uri="{0D108BD9-81ED-4DB2-BD59-A6C34878D82A}">
                    <a16:rowId xmlns:a16="http://schemas.microsoft.com/office/drawing/2014/main" val="1332680739"/>
                  </a:ext>
                </a:extLst>
              </a:tr>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a:solidFill>
                            <a:schemeClr val="tx1"/>
                          </a:solidFill>
                        </a:rPr>
                        <a:t>Help with fuel/mileage costs/reduced public transport costs/reduced parking costs</a:t>
                      </a:r>
                    </a:p>
                  </a:txBody>
                  <a:tcPr/>
                </a:tc>
                <a:tc>
                  <a:txBody>
                    <a:bodyPr/>
                    <a:lstStyle/>
                    <a:p>
                      <a:pPr algn="ctr"/>
                      <a:r>
                        <a:rPr lang="en-GB" sz="1200">
                          <a:solidFill>
                            <a:schemeClr val="tx1"/>
                          </a:solidFill>
                        </a:rPr>
                        <a:t>43</a:t>
                      </a:r>
                    </a:p>
                  </a:txBody>
                  <a:tcPr/>
                </a:tc>
                <a:extLst>
                  <a:ext uri="{0D108BD9-81ED-4DB2-BD59-A6C34878D82A}">
                    <a16:rowId xmlns:a16="http://schemas.microsoft.com/office/drawing/2014/main" val="1912457151"/>
                  </a:ext>
                </a:extLst>
              </a:tr>
              <a:tr h="189713">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a:solidFill>
                            <a:schemeClr val="tx1"/>
                          </a:solidFill>
                        </a:rPr>
                        <a:t>Help to keep warm (warm spaces, clothing, provision of electric radiators/electric blankets etc)</a:t>
                      </a:r>
                    </a:p>
                  </a:txBody>
                  <a:tcPr/>
                </a:tc>
                <a:tc>
                  <a:txBody>
                    <a:bodyPr/>
                    <a:lstStyle/>
                    <a:p>
                      <a:pPr algn="ctr"/>
                      <a:r>
                        <a:rPr lang="en-GB" sz="1200">
                          <a:solidFill>
                            <a:schemeClr val="tx1"/>
                          </a:solidFill>
                        </a:rPr>
                        <a:t>38</a:t>
                      </a:r>
                    </a:p>
                  </a:txBody>
                  <a:tcPr/>
                </a:tc>
                <a:extLst>
                  <a:ext uri="{0D108BD9-81ED-4DB2-BD59-A6C34878D82A}">
                    <a16:rowId xmlns:a16="http://schemas.microsoft.com/office/drawing/2014/main" val="690503149"/>
                  </a:ext>
                </a:extLst>
              </a:tr>
              <a:tr h="135201">
                <a:tc>
                  <a:txBody>
                    <a:bodyPr/>
                    <a:lstStyle/>
                    <a:p>
                      <a:r>
                        <a:rPr lang="en-GB" sz="1200">
                          <a:solidFill>
                            <a:schemeClr val="tx1"/>
                          </a:solidFill>
                        </a:rPr>
                        <a:t>Access to information, advice and guidance/helpline to get support</a:t>
                      </a:r>
                    </a:p>
                  </a:txBody>
                  <a:tcPr/>
                </a:tc>
                <a:tc>
                  <a:txBody>
                    <a:bodyPr/>
                    <a:lstStyle/>
                    <a:p>
                      <a:pPr algn="ctr"/>
                      <a:r>
                        <a:rPr lang="en-GB" sz="1200">
                          <a:solidFill>
                            <a:schemeClr val="tx1"/>
                          </a:solidFill>
                        </a:rPr>
                        <a:t>31</a:t>
                      </a:r>
                    </a:p>
                  </a:txBody>
                  <a:tcPr/>
                </a:tc>
                <a:extLst>
                  <a:ext uri="{0D108BD9-81ED-4DB2-BD59-A6C34878D82A}">
                    <a16:rowId xmlns:a16="http://schemas.microsoft.com/office/drawing/2014/main" val="604707300"/>
                  </a:ext>
                </a:extLst>
              </a:tr>
              <a:tr h="159819">
                <a:tc>
                  <a:txBody>
                    <a:bodyPr/>
                    <a:lstStyle/>
                    <a:p>
                      <a:r>
                        <a:rPr lang="en-GB" sz="1200">
                          <a:solidFill>
                            <a:schemeClr val="tx1"/>
                          </a:solidFill>
                        </a:rPr>
                        <a:t>General concern around increasing cost of living</a:t>
                      </a:r>
                    </a:p>
                  </a:txBody>
                  <a:tcPr/>
                </a:tc>
                <a:tc>
                  <a:txBody>
                    <a:bodyPr/>
                    <a:lstStyle/>
                    <a:p>
                      <a:pPr algn="ctr"/>
                      <a:r>
                        <a:rPr lang="en-GB" sz="1200">
                          <a:solidFill>
                            <a:schemeClr val="tx1"/>
                          </a:solidFill>
                        </a:rPr>
                        <a:t>30</a:t>
                      </a:r>
                    </a:p>
                  </a:txBody>
                  <a:tcPr/>
                </a:tc>
                <a:extLst>
                  <a:ext uri="{0D108BD9-81ED-4DB2-BD59-A6C34878D82A}">
                    <a16:rowId xmlns:a16="http://schemas.microsoft.com/office/drawing/2014/main" val="1661168127"/>
                  </a:ext>
                </a:extLst>
              </a:tr>
              <a:tr h="184438">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a:t>Pay rise/increased job opportunities (including part time)/childcare support to enable increased access to employment</a:t>
                      </a:r>
                    </a:p>
                  </a:txBody>
                  <a:tcPr/>
                </a:tc>
                <a:tc>
                  <a:txBody>
                    <a:bodyPr/>
                    <a:lstStyle/>
                    <a:p>
                      <a:pPr lvl="0" algn="ctr">
                        <a:buNone/>
                      </a:pPr>
                      <a:r>
                        <a:rPr lang="en-GB" sz="1200">
                          <a:solidFill>
                            <a:schemeClr val="tx1"/>
                          </a:solidFill>
                        </a:rPr>
                        <a:t>22</a:t>
                      </a:r>
                    </a:p>
                  </a:txBody>
                  <a:tcPr/>
                </a:tc>
                <a:extLst>
                  <a:ext uri="{0D108BD9-81ED-4DB2-BD59-A6C34878D82A}">
                    <a16:rowId xmlns:a16="http://schemas.microsoft.com/office/drawing/2014/main" val="3949903565"/>
                  </a:ext>
                </a:extLst>
              </a:tr>
              <a:tr h="121133">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a:t>Help with paying energy bills</a:t>
                      </a:r>
                    </a:p>
                  </a:txBody>
                  <a:tcPr/>
                </a:tc>
                <a:tc>
                  <a:txBody>
                    <a:bodyPr/>
                    <a:lstStyle/>
                    <a:p>
                      <a:pPr lvl="0" algn="ctr">
                        <a:buNone/>
                      </a:pPr>
                      <a:r>
                        <a:rPr lang="en-GB" sz="1200"/>
                        <a:t>19</a:t>
                      </a:r>
                    </a:p>
                  </a:txBody>
                  <a:tcPr/>
                </a:tc>
                <a:extLst>
                  <a:ext uri="{0D108BD9-81ED-4DB2-BD59-A6C34878D82A}">
                    <a16:rowId xmlns:a16="http://schemas.microsoft.com/office/drawing/2014/main" val="597159378"/>
                  </a:ext>
                </a:extLst>
              </a:tr>
              <a:tr h="189713">
                <a:tc>
                  <a:txBody>
                    <a:bodyPr/>
                    <a:lstStyle/>
                    <a:p>
                      <a:pPr lvl="0">
                        <a:buNone/>
                      </a:pPr>
                      <a:r>
                        <a:rPr lang="en-GB" sz="1200"/>
                        <a:t>Free school meals for children/financial help with school costs (e.g. uniforms, school transport)</a:t>
                      </a:r>
                    </a:p>
                  </a:txBody>
                  <a:tcPr/>
                </a:tc>
                <a:tc>
                  <a:txBody>
                    <a:bodyPr/>
                    <a:lstStyle/>
                    <a:p>
                      <a:pPr lvl="0" algn="ctr">
                        <a:buNone/>
                      </a:pPr>
                      <a:r>
                        <a:rPr lang="en-GB" sz="1200"/>
                        <a:t>17</a:t>
                      </a:r>
                    </a:p>
                  </a:txBody>
                  <a:tcPr/>
                </a:tc>
                <a:extLst>
                  <a:ext uri="{0D108BD9-81ED-4DB2-BD59-A6C34878D82A}">
                    <a16:rowId xmlns:a16="http://schemas.microsoft.com/office/drawing/2014/main" val="2158883084"/>
                  </a:ext>
                </a:extLst>
              </a:tr>
              <a:tr h="161578">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a:solidFill>
                            <a:schemeClr val="tx1"/>
                          </a:solidFill>
                        </a:rPr>
                        <a:t>General negative comment</a:t>
                      </a:r>
                    </a:p>
                  </a:txBody>
                  <a:tcPr/>
                </a:tc>
                <a:tc>
                  <a:txBody>
                    <a:bodyPr/>
                    <a:lstStyle/>
                    <a:p>
                      <a:pPr lvl="0" algn="ctr">
                        <a:buNone/>
                      </a:pPr>
                      <a:r>
                        <a:rPr lang="en-GB" sz="1200"/>
                        <a:t>16</a:t>
                      </a:r>
                    </a:p>
                  </a:txBody>
                  <a:tcPr/>
                </a:tc>
                <a:extLst>
                  <a:ext uri="{0D108BD9-81ED-4DB2-BD59-A6C34878D82A}">
                    <a16:rowId xmlns:a16="http://schemas.microsoft.com/office/drawing/2014/main" val="1817609606"/>
                  </a:ext>
                </a:extLst>
              </a:tr>
              <a:tr h="203781">
                <a:tc>
                  <a:txBody>
                    <a:bodyPr/>
                    <a:lstStyle/>
                    <a:p>
                      <a:pPr lvl="0">
                        <a:buNone/>
                      </a:pPr>
                      <a:r>
                        <a:rPr lang="en-GB" sz="1200"/>
                        <a:t>Government intervention/lobbying/intervention with energy providers</a:t>
                      </a:r>
                    </a:p>
                  </a:txBody>
                  <a:tcPr/>
                </a:tc>
                <a:tc>
                  <a:txBody>
                    <a:bodyPr/>
                    <a:lstStyle/>
                    <a:p>
                      <a:pPr lvl="0" algn="ctr">
                        <a:buNone/>
                      </a:pPr>
                      <a:r>
                        <a:rPr lang="en-GB" sz="1200"/>
                        <a:t>13</a:t>
                      </a:r>
                    </a:p>
                  </a:txBody>
                  <a:tcPr/>
                </a:tc>
                <a:extLst>
                  <a:ext uri="{0D108BD9-81ED-4DB2-BD59-A6C34878D82A}">
                    <a16:rowId xmlns:a16="http://schemas.microsoft.com/office/drawing/2014/main" val="1931327132"/>
                  </a:ext>
                </a:extLst>
              </a:tr>
              <a:tr h="210815">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a:t>Financial support for home workers to offset increased energy bills/hubs for home workers across Essex</a:t>
                      </a:r>
                    </a:p>
                  </a:txBody>
                  <a:tcPr/>
                </a:tc>
                <a:tc>
                  <a:txBody>
                    <a:bodyPr/>
                    <a:lstStyle/>
                    <a:p>
                      <a:pPr lvl="0" algn="ctr">
                        <a:buNone/>
                      </a:pPr>
                      <a:r>
                        <a:rPr lang="en-GB" sz="1200"/>
                        <a:t>13</a:t>
                      </a:r>
                    </a:p>
                  </a:txBody>
                  <a:tcPr/>
                </a:tc>
                <a:extLst>
                  <a:ext uri="{0D108BD9-81ED-4DB2-BD59-A6C34878D82A}">
                    <a16:rowId xmlns:a16="http://schemas.microsoft.com/office/drawing/2014/main" val="1991190955"/>
                  </a:ext>
                </a:extLst>
              </a:tr>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a:t>Activities for children and young people</a:t>
                      </a:r>
                    </a:p>
                  </a:txBody>
                  <a:tcPr/>
                </a:tc>
                <a:tc>
                  <a:txBody>
                    <a:bodyPr/>
                    <a:lstStyle/>
                    <a:p>
                      <a:pPr lvl="0" algn="ctr">
                        <a:buNone/>
                      </a:pPr>
                      <a:r>
                        <a:rPr lang="en-GB" sz="1200"/>
                        <a:t>10</a:t>
                      </a:r>
                    </a:p>
                  </a:txBody>
                  <a:tcPr/>
                </a:tc>
                <a:extLst>
                  <a:ext uri="{0D108BD9-81ED-4DB2-BD59-A6C34878D82A}">
                    <a16:rowId xmlns:a16="http://schemas.microsoft.com/office/drawing/2014/main" val="1928552543"/>
                  </a:ext>
                </a:extLst>
              </a:tr>
              <a:tr h="189713">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a:t>More affordable housing/caps on rent</a:t>
                      </a:r>
                    </a:p>
                  </a:txBody>
                  <a:tcPr/>
                </a:tc>
                <a:tc>
                  <a:txBody>
                    <a:bodyPr/>
                    <a:lstStyle/>
                    <a:p>
                      <a:pPr lvl="0" algn="ctr">
                        <a:buNone/>
                      </a:pPr>
                      <a:r>
                        <a:rPr lang="en-GB" sz="1200"/>
                        <a:t>9</a:t>
                      </a:r>
                    </a:p>
                  </a:txBody>
                  <a:tcPr/>
                </a:tc>
                <a:extLst>
                  <a:ext uri="{0D108BD9-81ED-4DB2-BD59-A6C34878D82A}">
                    <a16:rowId xmlns:a16="http://schemas.microsoft.com/office/drawing/2014/main" val="2845569420"/>
                  </a:ext>
                </a:extLst>
              </a:tr>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a:t>General supportive comment</a:t>
                      </a:r>
                    </a:p>
                  </a:txBody>
                  <a:tcPr/>
                </a:tc>
                <a:tc>
                  <a:txBody>
                    <a:bodyPr/>
                    <a:lstStyle/>
                    <a:p>
                      <a:pPr lvl="0" algn="ctr">
                        <a:buNone/>
                      </a:pPr>
                      <a:r>
                        <a:rPr lang="en-GB" sz="1200"/>
                        <a:t>2</a:t>
                      </a:r>
                    </a:p>
                  </a:txBody>
                  <a:tcPr/>
                </a:tc>
                <a:extLst>
                  <a:ext uri="{0D108BD9-81ED-4DB2-BD59-A6C34878D82A}">
                    <a16:rowId xmlns:a16="http://schemas.microsoft.com/office/drawing/2014/main" val="838507747"/>
                  </a:ext>
                </a:extLst>
              </a:tr>
            </a:tbl>
          </a:graphicData>
        </a:graphic>
      </p:graphicFrame>
      <p:sp>
        <p:nvSpPr>
          <p:cNvPr id="5" name="Footer Placeholder 9">
            <a:extLst>
              <a:ext uri="{FF2B5EF4-FFF2-40B4-BE49-F238E27FC236}">
                <a16:creationId xmlns:a16="http://schemas.microsoft.com/office/drawing/2014/main" id="{07CD7C42-4259-4DE0-9539-52CC289AC0FB}"/>
              </a:ext>
            </a:extLst>
          </p:cNvPr>
          <p:cNvSpPr>
            <a:spLocks noGrp="1"/>
          </p:cNvSpPr>
          <p:nvPr>
            <p:ph type="ftr" sz="quarter" idx="11"/>
          </p:nvPr>
        </p:nvSpPr>
        <p:spPr>
          <a:xfrm>
            <a:off x="306000" y="6591600"/>
            <a:ext cx="5760000" cy="136800"/>
          </a:xfrm>
        </p:spPr>
        <p:txBody>
          <a:bodyPr/>
          <a:lstStyle/>
          <a:p>
            <a:pPr defTabSz="914377">
              <a:defRPr/>
            </a:pPr>
            <a:r>
              <a:rPr lang="en-GB">
                <a:solidFill>
                  <a:prstClr val="black">
                    <a:lumMod val="50000"/>
                    <a:lumOff val="50000"/>
                  </a:prstClr>
                </a:solidFill>
                <a:latin typeface="Arial" panose="020B0604020202020204"/>
              </a:rPr>
              <a:t>Produced by Essex County Council Chief Exec’s Office</a:t>
            </a:r>
          </a:p>
        </p:txBody>
      </p:sp>
      <p:sp>
        <p:nvSpPr>
          <p:cNvPr id="6" name="Date Placeholder 5">
            <a:extLst>
              <a:ext uri="{FF2B5EF4-FFF2-40B4-BE49-F238E27FC236}">
                <a16:creationId xmlns:a16="http://schemas.microsoft.com/office/drawing/2014/main" id="{BE04DDA6-63E2-4946-A10D-A7C7742E736F}"/>
              </a:ext>
            </a:extLst>
          </p:cNvPr>
          <p:cNvSpPr>
            <a:spLocks noGrp="1"/>
          </p:cNvSpPr>
          <p:nvPr>
            <p:ph type="dt" sz="half" idx="10"/>
          </p:nvPr>
        </p:nvSpPr>
        <p:spPr>
          <a:xfrm>
            <a:off x="8802000" y="6591600"/>
            <a:ext cx="2192400" cy="136800"/>
          </a:xfrm>
        </p:spPr>
        <p:txBody>
          <a:bodyPr/>
          <a:lstStyle/>
          <a:p>
            <a:fld id="{F260B2A5-7D25-4EFB-8691-668AB5BA651F}" type="datetime1">
              <a:rPr lang="en-GB" smtClean="0"/>
              <a:t>05/10/2022</a:t>
            </a:fld>
            <a:endParaRPr lang="en-GB"/>
          </a:p>
        </p:txBody>
      </p:sp>
      <p:sp>
        <p:nvSpPr>
          <p:cNvPr id="7" name="Slide Number Placeholder 6">
            <a:extLst>
              <a:ext uri="{FF2B5EF4-FFF2-40B4-BE49-F238E27FC236}">
                <a16:creationId xmlns:a16="http://schemas.microsoft.com/office/drawing/2014/main" id="{92196465-47CE-4C51-AE7A-4519FE4DE655}"/>
              </a:ext>
            </a:extLst>
          </p:cNvPr>
          <p:cNvSpPr>
            <a:spLocks noGrp="1"/>
          </p:cNvSpPr>
          <p:nvPr>
            <p:ph type="sldNum" sz="quarter" idx="12"/>
          </p:nvPr>
        </p:nvSpPr>
        <p:spPr>
          <a:xfrm>
            <a:off x="11080800" y="6591600"/>
            <a:ext cx="777600" cy="136800"/>
          </a:xfrm>
        </p:spPr>
        <p:txBody>
          <a:bodyPr/>
          <a:lstStyle/>
          <a:p>
            <a:r>
              <a:rPr lang="en-GB"/>
              <a:t>|   </a:t>
            </a:r>
            <a:fld id="{5898CC38-F149-5B45-A1B4-290B41364A0C}" type="slidenum">
              <a:rPr lang="en-GB" smtClean="0"/>
              <a:pPr/>
              <a:t>9</a:t>
            </a:fld>
            <a:endParaRPr lang="en-GB"/>
          </a:p>
        </p:txBody>
      </p:sp>
    </p:spTree>
    <p:extLst>
      <p:ext uri="{BB962C8B-B14F-4D97-AF65-F5344CB8AC3E}">
        <p14:creationId xmlns:p14="http://schemas.microsoft.com/office/powerpoint/2010/main" val="780313655"/>
      </p:ext>
    </p:extLst>
  </p:cSld>
  <p:clrMapOvr>
    <a:masterClrMapping/>
  </p:clrMapOvr>
</p:sld>
</file>

<file path=ppt/theme/theme1.xml><?xml version="1.0" encoding="utf-8"?>
<a:theme xmlns:a="http://schemas.openxmlformats.org/drawingml/2006/main" name="Office Theme">
  <a:themeElements>
    <a:clrScheme name="ECC">
      <a:dk1>
        <a:srgbClr val="000000"/>
      </a:dk1>
      <a:lt1>
        <a:srgbClr val="FFFFFF"/>
      </a:lt1>
      <a:dk2>
        <a:srgbClr val="192A66"/>
      </a:dk2>
      <a:lt2>
        <a:srgbClr val="D5EBF0"/>
      </a:lt2>
      <a:accent1>
        <a:srgbClr val="004899"/>
      </a:accent1>
      <a:accent2>
        <a:srgbClr val="00A8D6"/>
      </a:accent2>
      <a:accent3>
        <a:srgbClr val="682458"/>
      </a:accent3>
      <a:accent4>
        <a:srgbClr val="E30037"/>
      </a:accent4>
      <a:accent5>
        <a:srgbClr val="934D98"/>
      </a:accent5>
      <a:accent6>
        <a:srgbClr val="007E30"/>
      </a:accent6>
      <a:hlink>
        <a:srgbClr val="65B22E"/>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1_Office Theme">
  <a:themeElements>
    <a:clrScheme name="ECC PPT">
      <a:dk1>
        <a:sysClr val="windowText" lastClr="000000"/>
      </a:dk1>
      <a:lt1>
        <a:sysClr val="window" lastClr="FFFFFF"/>
      </a:lt1>
      <a:dk2>
        <a:srgbClr val="192A66"/>
      </a:dk2>
      <a:lt2>
        <a:srgbClr val="D5EBF0"/>
      </a:lt2>
      <a:accent1>
        <a:srgbClr val="004899"/>
      </a:accent1>
      <a:accent2>
        <a:srgbClr val="00A8D6"/>
      </a:accent2>
      <a:accent3>
        <a:srgbClr val="682558"/>
      </a:accent3>
      <a:accent4>
        <a:srgbClr val="E40037"/>
      </a:accent4>
      <a:accent5>
        <a:srgbClr val="934D98"/>
      </a:accent5>
      <a:accent6>
        <a:srgbClr val="007E31"/>
      </a:accent6>
      <a:hlink>
        <a:srgbClr val="65B22E"/>
      </a:hlink>
      <a:folHlink>
        <a:srgbClr val="934D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20_6920 SIE Branding.potx" id="{A4072AEA-E031-4669-A362-E5E76516CA4A}" vid="{4A9DC11F-8789-4E62-BED3-CC3B57FB3FE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84ca0fae-7a23-4773-9d7c-60514ca6d38e">
      <UserInfo>
        <DisplayName>LEAVER1 Courteney Cox - Intern</DisplayName>
        <AccountId>23</AccountId>
        <AccountType/>
      </UserInfo>
      <UserInfo>
        <DisplayName>Poppy Reece - Senior Researcher</DisplayName>
        <AccountId>22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B6DE17D1CC6840AD4483472E640AD5" ma:contentTypeVersion="13" ma:contentTypeDescription="Create a new document." ma:contentTypeScope="" ma:versionID="47b85ae6a8a51f6575aace10a7baff24">
  <xsd:schema xmlns:xsd="http://www.w3.org/2001/XMLSchema" xmlns:xs="http://www.w3.org/2001/XMLSchema" xmlns:p="http://schemas.microsoft.com/office/2006/metadata/properties" xmlns:ns2="2969dc08-5bf8-468b-85d5-dfc5dae37cf0" xmlns:ns3="84ca0fae-7a23-4773-9d7c-60514ca6d38e" targetNamespace="http://schemas.microsoft.com/office/2006/metadata/properties" ma:root="true" ma:fieldsID="c392468b1bc4f4613fcc9ab5a8026bd1" ns2:_="" ns3:_="">
    <xsd:import namespace="2969dc08-5bf8-468b-85d5-dfc5dae37cf0"/>
    <xsd:import namespace="84ca0fae-7a23-4773-9d7c-60514ca6d38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69dc08-5bf8-468b-85d5-dfc5dae37c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4ca0fae-7a23-4773-9d7c-60514ca6d38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DAB382-D7E8-4C15-9526-DC7C15F6E117}">
  <ds:schemaRefs>
    <ds:schemaRef ds:uri="2969dc08-5bf8-468b-85d5-dfc5dae37cf0"/>
    <ds:schemaRef ds:uri="84ca0fae-7a23-4773-9d7c-60514ca6d38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3DDD281-1D6B-4F79-A0EC-7B5E908B7D13}">
  <ds:schemaRefs>
    <ds:schemaRef ds:uri="http://schemas.microsoft.com/sharepoint/v3/contenttype/forms"/>
  </ds:schemaRefs>
</ds:datastoreItem>
</file>

<file path=customXml/itemProps3.xml><?xml version="1.0" encoding="utf-8"?>
<ds:datastoreItem xmlns:ds="http://schemas.openxmlformats.org/officeDocument/2006/customXml" ds:itemID="{B6A3DA74-1C5D-4235-85DD-835E90B9D4D2}">
  <ds:schemaRefs>
    <ds:schemaRef ds:uri="2969dc08-5bf8-468b-85d5-dfc5dae37cf0"/>
    <ds:schemaRef ds:uri="84ca0fae-7a23-4773-9d7c-60514ca6d38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12</Slides>
  <Notes>8</Notes>
  <HiddenSlides>0</HiddenSlide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1_Office Theme</vt:lpstr>
      <vt:lpstr>PowerPoint Presentation</vt:lpstr>
      <vt:lpstr>Background</vt:lpstr>
      <vt:lpstr>Executive Summary </vt:lpstr>
      <vt:lpstr>Respondent overview Who gave their views?</vt:lpstr>
      <vt:lpstr>Survey respondents</vt:lpstr>
      <vt:lpstr>Detailed findings </vt:lpstr>
      <vt:lpstr>What would help?</vt:lpstr>
      <vt:lpstr>What would help?</vt:lpstr>
      <vt:lpstr>Residents’ own ideas for help and support that would make a difference</vt:lpstr>
      <vt:lpstr>Residents’ own ideas for help and support that would make a difference</vt:lpstr>
      <vt:lpstr>Further engagement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Brodie - Intelligence Manager</dc:creator>
  <cp:revision>1</cp:revision>
  <dcterms:created xsi:type="dcterms:W3CDTF">2020-12-24T09:38:05Z</dcterms:created>
  <dcterms:modified xsi:type="dcterms:W3CDTF">2022-10-05T13:07:06Z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d8be9e-c8d9-4b9c-bd40-2c27cc7ea2e6_Enabled">
    <vt:lpwstr>true</vt:lpwstr>
  </property>
  <property fmtid="{D5CDD505-2E9C-101B-9397-08002B2CF9AE}" pid="3" name="MSIP_Label_39d8be9e-c8d9-4b9c-bd40-2c27cc7ea2e6_Method">
    <vt:lpwstr>Standard</vt:lpwstr>
  </property>
  <property fmtid="{D5CDD505-2E9C-101B-9397-08002B2CF9AE}" pid="4" name="MSIP_Label_39d8be9e-c8d9-4b9c-bd40-2c27cc7ea2e6_Name">
    <vt:lpwstr>39d8be9e-c8d9-4b9c-bd40-2c27cc7ea2e6</vt:lpwstr>
  </property>
  <property fmtid="{D5CDD505-2E9C-101B-9397-08002B2CF9AE}" pid="5" name="MSIP_Label_39d8be9e-c8d9-4b9c-bd40-2c27cc7ea2e6_SiteId">
    <vt:lpwstr>a8b4324f-155c-4215-a0f1-7ed8cc9a992f</vt:lpwstr>
  </property>
  <property fmtid="{D5CDD505-2E9C-101B-9397-08002B2CF9AE}" pid="6" name="MSIP_Label_39d8be9e-c8d9-4b9c-bd40-2c27cc7ea2e6_ContentBits">
    <vt:lpwstr>0</vt:lpwstr>
  </property>
  <property fmtid="{D5CDD505-2E9C-101B-9397-08002B2CF9AE}" pid="7" name="MSIP_Label_39d8be9e-c8d9-4b9c-bd40-2c27cc7ea2e6_SetDate">
    <vt:lpwstr>2020-12-24T14:09:05Z</vt:lpwstr>
  </property>
  <property fmtid="{D5CDD505-2E9C-101B-9397-08002B2CF9AE}" pid="8" name="MSIP_Label_39d8be9e-c8d9-4b9c-bd40-2c27cc7ea2e6_ActionId">
    <vt:lpwstr>694c2621-0054-47c4-90f7-0000ad127f97</vt:lpwstr>
  </property>
  <property fmtid="{D5CDD505-2E9C-101B-9397-08002B2CF9AE}" pid="9" name="ContentTypeId">
    <vt:lpwstr>0x01010068B6DE17D1CC6840AD4483472E640AD5</vt:lpwstr>
  </property>
</Properties>
</file>