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67" r:id="rId7"/>
    <p:sldId id="279" r:id="rId8"/>
    <p:sldId id="271" r:id="rId9"/>
    <p:sldId id="281" r:id="rId10"/>
    <p:sldId id="272" r:id="rId11"/>
    <p:sldId id="288" r:id="rId12"/>
    <p:sldId id="280" r:id="rId13"/>
    <p:sldId id="269" r:id="rId14"/>
    <p:sldId id="286" r:id="rId15"/>
    <p:sldId id="276" r:id="rId16"/>
    <p:sldId id="287" r:id="rId17"/>
    <p:sldId id="270" r:id="rId18"/>
    <p:sldId id="275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8CB51-7971-410F-952D-B616099ECB83}" v="7" dt="2022-01-05T15:51:51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Kielty - Senior Commissioning Officer" userId="1b7cfde5-7e89-460b-a22c-da0bf3f073fe" providerId="ADAL" clId="{6B65FF2D-AC4B-42E8-B8F3-42202E88CA9F}"/>
    <pc:docChg chg="undo custSel addSld delSld modSld sldOrd">
      <pc:chgData name="Pat Kielty - Senior Commissioning Officer" userId="1b7cfde5-7e89-460b-a22c-da0bf3f073fe" providerId="ADAL" clId="{6B65FF2D-AC4B-42E8-B8F3-42202E88CA9F}" dt="2021-12-20T15:27:37.961" v="5410" actId="313"/>
      <pc:docMkLst>
        <pc:docMk/>
      </pc:docMkLst>
      <pc:sldChg chg="del">
        <pc:chgData name="Pat Kielty - Senior Commissioning Officer" userId="1b7cfde5-7e89-460b-a22c-da0bf3f073fe" providerId="ADAL" clId="{6B65FF2D-AC4B-42E8-B8F3-42202E88CA9F}" dt="2021-12-17T16:57:02.958" v="3176" actId="2696"/>
        <pc:sldMkLst>
          <pc:docMk/>
          <pc:sldMk cId="0" sldId="257"/>
        </pc:sldMkLst>
      </pc:sldChg>
      <pc:sldChg chg="del">
        <pc:chgData name="Pat Kielty - Senior Commissioning Officer" userId="1b7cfde5-7e89-460b-a22c-da0bf3f073fe" providerId="ADAL" clId="{6B65FF2D-AC4B-42E8-B8F3-42202E88CA9F}" dt="2021-12-17T16:57:06.007" v="3177" actId="2696"/>
        <pc:sldMkLst>
          <pc:docMk/>
          <pc:sldMk cId="0" sldId="258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59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0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1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2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3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4"/>
        </pc:sldMkLst>
      </pc:sldChg>
      <pc:sldChg chg="del">
        <pc:chgData name="Pat Kielty - Senior Commissioning Officer" userId="1b7cfde5-7e89-460b-a22c-da0bf3f073fe" providerId="ADAL" clId="{6B65FF2D-AC4B-42E8-B8F3-42202E88CA9F}" dt="2021-12-17T16:57:25.447" v="3178" actId="2696"/>
        <pc:sldMkLst>
          <pc:docMk/>
          <pc:sldMk cId="0" sldId="265"/>
        </pc:sldMkLst>
      </pc:sldChg>
      <pc:sldChg chg="modSp mod">
        <pc:chgData name="Pat Kielty - Senior Commissioning Officer" userId="1b7cfde5-7e89-460b-a22c-da0bf3f073fe" providerId="ADAL" clId="{6B65FF2D-AC4B-42E8-B8F3-42202E88CA9F}" dt="2021-12-20T15:23:57.094" v="5399" actId="313"/>
        <pc:sldMkLst>
          <pc:docMk/>
          <pc:sldMk cId="469751420" sldId="266"/>
        </pc:sldMkLst>
        <pc:spChg chg="mod">
          <ac:chgData name="Pat Kielty - Senior Commissioning Officer" userId="1b7cfde5-7e89-460b-a22c-da0bf3f073fe" providerId="ADAL" clId="{6B65FF2D-AC4B-42E8-B8F3-42202E88CA9F}" dt="2021-12-15T13:11:10.217" v="68" actId="14100"/>
          <ac:spMkLst>
            <pc:docMk/>
            <pc:sldMk cId="469751420" sldId="266"/>
            <ac:spMk id="2" creationId="{C1A20EC7-4A6F-40EA-92D0-772EF984A57B}"/>
          </ac:spMkLst>
        </pc:spChg>
        <pc:spChg chg="mod">
          <ac:chgData name="Pat Kielty - Senior Commissioning Officer" userId="1b7cfde5-7e89-460b-a22c-da0bf3f073fe" providerId="ADAL" clId="{6B65FF2D-AC4B-42E8-B8F3-42202E88CA9F}" dt="2021-12-20T15:23:57.094" v="5399" actId="313"/>
          <ac:spMkLst>
            <pc:docMk/>
            <pc:sldMk cId="469751420" sldId="266"/>
            <ac:spMk id="3" creationId="{0F1FBD1C-8FAD-4662-8085-7511C476C9C0}"/>
          </ac:spMkLst>
        </pc:spChg>
        <pc:picChg chg="mod">
          <ac:chgData name="Pat Kielty - Senior Commissioning Officer" userId="1b7cfde5-7e89-460b-a22c-da0bf3f073fe" providerId="ADAL" clId="{6B65FF2D-AC4B-42E8-B8F3-42202E88CA9F}" dt="2021-12-15T13:14:06.203" v="177" actId="14100"/>
          <ac:picMkLst>
            <pc:docMk/>
            <pc:sldMk cId="469751420" sldId="266"/>
            <ac:picMk id="1028" creationId="{C28BE93E-21AB-4E1E-A6E0-D265DC660BCD}"/>
          </ac:picMkLst>
        </pc:picChg>
      </pc:sldChg>
      <pc:sldChg chg="modSp mod">
        <pc:chgData name="Pat Kielty - Senior Commissioning Officer" userId="1b7cfde5-7e89-460b-a22c-da0bf3f073fe" providerId="ADAL" clId="{6B65FF2D-AC4B-42E8-B8F3-42202E88CA9F}" dt="2021-12-20T15:24:51.867" v="5404" actId="20577"/>
        <pc:sldMkLst>
          <pc:docMk/>
          <pc:sldMk cId="564221647" sldId="267"/>
        </pc:sldMkLst>
        <pc:spChg chg="mod">
          <ac:chgData name="Pat Kielty - Senior Commissioning Officer" userId="1b7cfde5-7e89-460b-a22c-da0bf3f073fe" providerId="ADAL" clId="{6B65FF2D-AC4B-42E8-B8F3-42202E88CA9F}" dt="2021-12-20T15:24:51.867" v="5404" actId="20577"/>
          <ac:spMkLst>
            <pc:docMk/>
            <pc:sldMk cId="564221647" sldId="267"/>
            <ac:spMk id="3" creationId="{397451E0-2E39-4472-8565-5393BF3C93EA}"/>
          </ac:spMkLst>
        </pc:spChg>
      </pc:sldChg>
      <pc:sldChg chg="addSp modSp mod setBg">
        <pc:chgData name="Pat Kielty - Senior Commissioning Officer" userId="1b7cfde5-7e89-460b-a22c-da0bf3f073fe" providerId="ADAL" clId="{6B65FF2D-AC4B-42E8-B8F3-42202E88CA9F}" dt="2021-12-20T15:25:16.928" v="5405" actId="1076"/>
        <pc:sldMkLst>
          <pc:docMk/>
          <pc:sldMk cId="3955707749" sldId="268"/>
        </pc:sldMkLst>
        <pc:spChg chg="mod">
          <ac:chgData name="Pat Kielty - Senior Commissioning Officer" userId="1b7cfde5-7e89-460b-a22c-da0bf3f073fe" providerId="ADAL" clId="{6B65FF2D-AC4B-42E8-B8F3-42202E88CA9F}" dt="2021-12-20T15:25:16.928" v="5405" actId="1076"/>
          <ac:spMkLst>
            <pc:docMk/>
            <pc:sldMk cId="3955707749" sldId="268"/>
            <ac:spMk id="3" creationId="{047969CA-4A6E-4975-921C-16134EAE19C5}"/>
          </ac:spMkLst>
        </pc:spChg>
        <pc:picChg chg="add mod">
          <ac:chgData name="Pat Kielty - Senior Commissioning Officer" userId="1b7cfde5-7e89-460b-a22c-da0bf3f073fe" providerId="ADAL" clId="{6B65FF2D-AC4B-42E8-B8F3-42202E88CA9F}" dt="2021-12-17T16:05:01.729" v="1747" actId="1076"/>
          <ac:picMkLst>
            <pc:docMk/>
            <pc:sldMk cId="3955707749" sldId="268"/>
            <ac:picMk id="1026" creationId="{14D6B896-7C5C-462B-96DF-F8E090AFD785}"/>
          </ac:picMkLst>
        </pc:picChg>
      </pc:sldChg>
      <pc:sldChg chg="addSp delSp modSp mod">
        <pc:chgData name="Pat Kielty - Senior Commissioning Officer" userId="1b7cfde5-7e89-460b-a22c-da0bf3f073fe" providerId="ADAL" clId="{6B65FF2D-AC4B-42E8-B8F3-42202E88CA9F}" dt="2021-12-17T16:45:05.706" v="2816" actId="14100"/>
        <pc:sldMkLst>
          <pc:docMk/>
          <pc:sldMk cId="2329025827" sldId="269"/>
        </pc:sldMkLst>
        <pc:spChg chg="mod">
          <ac:chgData name="Pat Kielty - Senior Commissioning Officer" userId="1b7cfde5-7e89-460b-a22c-da0bf3f073fe" providerId="ADAL" clId="{6B65FF2D-AC4B-42E8-B8F3-42202E88CA9F}" dt="2021-12-17T16:42:00.912" v="2799" actId="14100"/>
          <ac:spMkLst>
            <pc:docMk/>
            <pc:sldMk cId="2329025827" sldId="269"/>
            <ac:spMk id="2" creationId="{7C5E51F7-332A-42D1-B62D-23BABFAA6119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6:34:48.476" v="2609" actId="478"/>
          <ac:spMkLst>
            <pc:docMk/>
            <pc:sldMk cId="2329025827" sldId="269"/>
            <ac:spMk id="3" creationId="{E9D78414-3709-4BB7-A108-111ADBB114CE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6:35:03.724" v="2613" actId="478"/>
          <ac:spMkLst>
            <pc:docMk/>
            <pc:sldMk cId="2329025827" sldId="269"/>
            <ac:spMk id="5" creationId="{5FB5CB63-BE05-4363-A682-28B0F46709C8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45:01.259" v="2815" actId="1076"/>
          <ac:spMkLst>
            <pc:docMk/>
            <pc:sldMk cId="2329025827" sldId="269"/>
            <ac:spMk id="6" creationId="{7511677E-5CFB-4001-832E-13C0D64650A4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6:35:46.080" v="2618"/>
          <ac:spMkLst>
            <pc:docMk/>
            <pc:sldMk cId="2329025827" sldId="269"/>
            <ac:spMk id="7" creationId="{AD7DA388-A44A-4011-8450-C06D1DCF6DAC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38:20.017" v="2727" actId="1076"/>
          <ac:spMkLst>
            <pc:docMk/>
            <pc:sldMk cId="2329025827" sldId="269"/>
            <ac:spMk id="8" creationId="{70366EA3-2DF8-448F-A863-DDC9BBE29E1F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40:01.185" v="2793" actId="1076"/>
          <ac:spMkLst>
            <pc:docMk/>
            <pc:sldMk cId="2329025827" sldId="269"/>
            <ac:spMk id="9" creationId="{A9F77C89-409E-4922-91BB-0F47906DB6CA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42:59.778" v="2802" actId="1076"/>
          <ac:spMkLst>
            <pc:docMk/>
            <pc:sldMk cId="2329025827" sldId="269"/>
            <ac:spMk id="10" creationId="{599A8F82-560B-4EFC-B5BF-65CB42E5940B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39:57.473" v="2792" actId="14100"/>
          <ac:spMkLst>
            <pc:docMk/>
            <pc:sldMk cId="2329025827" sldId="269"/>
            <ac:spMk id="11" creationId="{9C8740AD-1389-40FB-87C0-CF22F7253791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44:27.221" v="2813" actId="20577"/>
          <ac:spMkLst>
            <pc:docMk/>
            <pc:sldMk cId="2329025827" sldId="269"/>
            <ac:spMk id="25" creationId="{81A63B4A-E116-4506-8E08-1FC32E0B66D7}"/>
          </ac:spMkLst>
        </pc:spChg>
        <pc:graphicFrameChg chg="add mod modGraphic">
          <ac:chgData name="Pat Kielty - Senior Commissioning Officer" userId="1b7cfde5-7e89-460b-a22c-da0bf3f073fe" providerId="ADAL" clId="{6B65FF2D-AC4B-42E8-B8F3-42202E88CA9F}" dt="2021-12-17T16:42:42.813" v="2801" actId="14100"/>
          <ac:graphicFrameMkLst>
            <pc:docMk/>
            <pc:sldMk cId="2329025827" sldId="269"/>
            <ac:graphicFrameMk id="23" creationId="{48F91051-93AA-47A8-9E34-55EE265943A9}"/>
          </ac:graphicFrameMkLst>
        </pc:graphicFrameChg>
        <pc:cxnChg chg="add">
          <ac:chgData name="Pat Kielty - Senior Commissioning Officer" userId="1b7cfde5-7e89-460b-a22c-da0bf3f073fe" providerId="ADAL" clId="{6B65FF2D-AC4B-42E8-B8F3-42202E88CA9F}" dt="2021-12-17T16:40:15.348" v="2794" actId="11529"/>
          <ac:cxnSpMkLst>
            <pc:docMk/>
            <pc:sldMk cId="2329025827" sldId="269"/>
            <ac:cxnSpMk id="13" creationId="{1C47B179-F4C8-4030-918D-41730FCAC7A5}"/>
          </ac:cxnSpMkLst>
        </pc:cxnChg>
        <pc:cxnChg chg="add mod">
          <ac:chgData name="Pat Kielty - Senior Commissioning Officer" userId="1b7cfde5-7e89-460b-a22c-da0bf3f073fe" providerId="ADAL" clId="{6B65FF2D-AC4B-42E8-B8F3-42202E88CA9F}" dt="2021-12-17T16:45:05.706" v="2816" actId="14100"/>
          <ac:cxnSpMkLst>
            <pc:docMk/>
            <pc:sldMk cId="2329025827" sldId="269"/>
            <ac:cxnSpMk id="15" creationId="{87380864-8393-4EEB-8BCB-E28A533B3875}"/>
          </ac:cxnSpMkLst>
        </pc:cxnChg>
        <pc:cxnChg chg="add mod">
          <ac:chgData name="Pat Kielty - Senior Commissioning Officer" userId="1b7cfde5-7e89-460b-a22c-da0bf3f073fe" providerId="ADAL" clId="{6B65FF2D-AC4B-42E8-B8F3-42202E88CA9F}" dt="2021-12-17T16:43:08.123" v="2803" actId="14100"/>
          <ac:cxnSpMkLst>
            <pc:docMk/>
            <pc:sldMk cId="2329025827" sldId="269"/>
            <ac:cxnSpMk id="17" creationId="{365DF5D8-8325-4A21-994D-1445E308AE71}"/>
          </ac:cxnSpMkLst>
        </pc:cxnChg>
        <pc:cxnChg chg="add mod">
          <ac:chgData name="Pat Kielty - Senior Commissioning Officer" userId="1b7cfde5-7e89-460b-a22c-da0bf3f073fe" providerId="ADAL" clId="{6B65FF2D-AC4B-42E8-B8F3-42202E88CA9F}" dt="2021-12-17T16:42:00.912" v="2799" actId="14100"/>
          <ac:cxnSpMkLst>
            <pc:docMk/>
            <pc:sldMk cId="2329025827" sldId="269"/>
            <ac:cxnSpMk id="19" creationId="{A1B2F383-5F64-41C7-9F11-9CC12AB29954}"/>
          </ac:cxnSpMkLst>
        </pc:cxnChg>
        <pc:cxnChg chg="add">
          <ac:chgData name="Pat Kielty - Senior Commissioning Officer" userId="1b7cfde5-7e89-460b-a22c-da0bf3f073fe" providerId="ADAL" clId="{6B65FF2D-AC4B-42E8-B8F3-42202E88CA9F}" dt="2021-12-17T16:41:45.668" v="2798" actId="11529"/>
          <ac:cxnSpMkLst>
            <pc:docMk/>
            <pc:sldMk cId="2329025827" sldId="269"/>
            <ac:cxnSpMk id="21" creationId="{503A9A5E-9CC8-4A4E-A7B7-637B16272D49}"/>
          </ac:cxnSpMkLst>
        </pc:cxnChg>
        <pc:cxnChg chg="add">
          <ac:chgData name="Pat Kielty - Senior Commissioning Officer" userId="1b7cfde5-7e89-460b-a22c-da0bf3f073fe" providerId="ADAL" clId="{6B65FF2D-AC4B-42E8-B8F3-42202E88CA9F}" dt="2021-12-17T16:44:47.022" v="2814" actId="11529"/>
          <ac:cxnSpMkLst>
            <pc:docMk/>
            <pc:sldMk cId="2329025827" sldId="269"/>
            <ac:cxnSpMk id="27" creationId="{DC34EFFC-2A1B-40E0-B47A-24DD384FC2C0}"/>
          </ac:cxnSpMkLst>
        </pc:cxnChg>
      </pc:sldChg>
      <pc:sldChg chg="modSp mod">
        <pc:chgData name="Pat Kielty - Senior Commissioning Officer" userId="1b7cfde5-7e89-460b-a22c-da0bf3f073fe" providerId="ADAL" clId="{6B65FF2D-AC4B-42E8-B8F3-42202E88CA9F}" dt="2021-12-17T16:46:01.189" v="2824" actId="20577"/>
        <pc:sldMkLst>
          <pc:docMk/>
          <pc:sldMk cId="3057618346" sldId="270"/>
        </pc:sldMkLst>
        <pc:spChg chg="mod">
          <ac:chgData name="Pat Kielty - Senior Commissioning Officer" userId="1b7cfde5-7e89-460b-a22c-da0bf3f073fe" providerId="ADAL" clId="{6B65FF2D-AC4B-42E8-B8F3-42202E88CA9F}" dt="2021-12-17T15:13:44.141" v="235" actId="20577"/>
          <ac:spMkLst>
            <pc:docMk/>
            <pc:sldMk cId="3057618346" sldId="270"/>
            <ac:spMk id="2" creationId="{F3DB8BA7-BA69-41DD-B744-93B4D4150897}"/>
          </ac:spMkLst>
        </pc:spChg>
        <pc:spChg chg="mod">
          <ac:chgData name="Pat Kielty - Senior Commissioning Officer" userId="1b7cfde5-7e89-460b-a22c-da0bf3f073fe" providerId="ADAL" clId="{6B65FF2D-AC4B-42E8-B8F3-42202E88CA9F}" dt="2021-12-17T16:46:01.189" v="2824" actId="20577"/>
          <ac:spMkLst>
            <pc:docMk/>
            <pc:sldMk cId="3057618346" sldId="270"/>
            <ac:spMk id="3" creationId="{297B2B5D-B086-4502-9C15-47FECB446BD0}"/>
          </ac:spMkLst>
        </pc:spChg>
      </pc:sldChg>
      <pc:sldChg chg="addSp delSp modSp mod ord">
        <pc:chgData name="Pat Kielty - Senior Commissioning Officer" userId="1b7cfde5-7e89-460b-a22c-da0bf3f073fe" providerId="ADAL" clId="{6B65FF2D-AC4B-42E8-B8F3-42202E88CA9F}" dt="2021-12-20T15:26:03.238" v="5408" actId="313"/>
        <pc:sldMkLst>
          <pc:docMk/>
          <pc:sldMk cId="3009925308" sldId="271"/>
        </pc:sldMkLst>
        <pc:spChg chg="del mod">
          <ac:chgData name="Pat Kielty - Senior Commissioning Officer" userId="1b7cfde5-7e89-460b-a22c-da0bf3f073fe" providerId="ADAL" clId="{6B65FF2D-AC4B-42E8-B8F3-42202E88CA9F}" dt="2021-12-17T16:07:54.872" v="1840" actId="478"/>
          <ac:spMkLst>
            <pc:docMk/>
            <pc:sldMk cId="3009925308" sldId="271"/>
            <ac:spMk id="3" creationId="{EE00501E-794A-4CE7-933F-9B6E488787AF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5:26:17.641" v="622"/>
          <ac:spMkLst>
            <pc:docMk/>
            <pc:sldMk cId="3009925308" sldId="271"/>
            <ac:spMk id="4" creationId="{5C52BC7F-59A9-4FF1-BB96-B7D3FB49C2A2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5:26:58.625" v="633" actId="478"/>
          <ac:spMkLst>
            <pc:docMk/>
            <pc:sldMk cId="3009925308" sldId="271"/>
            <ac:spMk id="5" creationId="{69E0704C-1223-4F41-B80F-32BFDD3A3ED9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6:08:11.001" v="1845" actId="1076"/>
          <ac:spMkLst>
            <pc:docMk/>
            <pc:sldMk cId="3009925308" sldId="271"/>
            <ac:spMk id="6" creationId="{D3F089E3-8C66-4BF0-BC3D-E5C09F894D72}"/>
          </ac:spMkLst>
        </pc:spChg>
        <pc:spChg chg="add mod">
          <ac:chgData name="Pat Kielty - Senior Commissioning Officer" userId="1b7cfde5-7e89-460b-a22c-da0bf3f073fe" providerId="ADAL" clId="{6B65FF2D-AC4B-42E8-B8F3-42202E88CA9F}" dt="2021-12-20T15:26:03.238" v="5408" actId="313"/>
          <ac:spMkLst>
            <pc:docMk/>
            <pc:sldMk cId="3009925308" sldId="271"/>
            <ac:spMk id="7" creationId="{3DD502D2-2512-4C07-AD61-9196D8DA5E7B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09:30.241" v="1920" actId="1076"/>
          <ac:spMkLst>
            <pc:docMk/>
            <pc:sldMk cId="3009925308" sldId="271"/>
            <ac:spMk id="8" creationId="{E69A6307-C8DE-47CE-B8BF-B4305023DBF9}"/>
          </ac:spMkLst>
        </pc:spChg>
        <pc:spChg chg="add del mod">
          <ac:chgData name="Pat Kielty - Senior Commissioning Officer" userId="1b7cfde5-7e89-460b-a22c-da0bf3f073fe" providerId="ADAL" clId="{6B65FF2D-AC4B-42E8-B8F3-42202E88CA9F}" dt="2021-12-17T16:08:05.346" v="1844" actId="478"/>
          <ac:spMkLst>
            <pc:docMk/>
            <pc:sldMk cId="3009925308" sldId="271"/>
            <ac:spMk id="10" creationId="{9EA48535-E220-4841-BCC1-FD292097AF99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09:36.760" v="1921" actId="14100"/>
          <ac:spMkLst>
            <pc:docMk/>
            <pc:sldMk cId="3009925308" sldId="271"/>
            <ac:spMk id="11" creationId="{4C5B63DF-B11C-472E-A934-BF0E18715AD5}"/>
          </ac:spMkLst>
        </pc:spChg>
      </pc:sldChg>
      <pc:sldChg chg="addSp delSp modSp mod ord">
        <pc:chgData name="Pat Kielty - Senior Commissioning Officer" userId="1b7cfde5-7e89-460b-a22c-da0bf3f073fe" providerId="ADAL" clId="{6B65FF2D-AC4B-42E8-B8F3-42202E88CA9F}" dt="2021-12-20T10:06:03.282" v="3460" actId="313"/>
        <pc:sldMkLst>
          <pc:docMk/>
          <pc:sldMk cId="2176336638" sldId="272"/>
        </pc:sldMkLst>
        <pc:spChg chg="mod">
          <ac:chgData name="Pat Kielty - Senior Commissioning Officer" userId="1b7cfde5-7e89-460b-a22c-da0bf3f073fe" providerId="ADAL" clId="{6B65FF2D-AC4B-42E8-B8F3-42202E88CA9F}" dt="2021-12-17T16:07:28.097" v="1837" actId="20577"/>
          <ac:spMkLst>
            <pc:docMk/>
            <pc:sldMk cId="2176336638" sldId="272"/>
            <ac:spMk id="2" creationId="{B53FCF75-5969-4FBD-96DD-F2C3FAA49EF3}"/>
          </ac:spMkLst>
        </pc:spChg>
        <pc:spChg chg="del mod">
          <ac:chgData name="Pat Kielty - Senior Commissioning Officer" userId="1b7cfde5-7e89-460b-a22c-da0bf3f073fe" providerId="ADAL" clId="{6B65FF2D-AC4B-42E8-B8F3-42202E88CA9F}" dt="2021-12-17T15:49:09.821" v="1325" actId="478"/>
          <ac:spMkLst>
            <pc:docMk/>
            <pc:sldMk cId="2176336638" sldId="272"/>
            <ac:spMk id="3" creationId="{A6A20046-57CD-4DE3-8948-F815E5517AD1}"/>
          </ac:spMkLst>
        </pc:spChg>
        <pc:spChg chg="add mod">
          <ac:chgData name="Pat Kielty - Senior Commissioning Officer" userId="1b7cfde5-7e89-460b-a22c-da0bf3f073fe" providerId="ADAL" clId="{6B65FF2D-AC4B-42E8-B8F3-42202E88CA9F}" dt="2021-12-17T15:49:13.369" v="1326" actId="1076"/>
          <ac:spMkLst>
            <pc:docMk/>
            <pc:sldMk cId="2176336638" sldId="272"/>
            <ac:spMk id="4" creationId="{BEE4CDB0-D4F7-4C3E-9A08-8B0BAE2C6D59}"/>
          </ac:spMkLst>
        </pc:spChg>
        <pc:spChg chg="add mod">
          <ac:chgData name="Pat Kielty - Senior Commissioning Officer" userId="1b7cfde5-7e89-460b-a22c-da0bf3f073fe" providerId="ADAL" clId="{6B65FF2D-AC4B-42E8-B8F3-42202E88CA9F}" dt="2021-12-17T15:49:23.642" v="1328" actId="1076"/>
          <ac:spMkLst>
            <pc:docMk/>
            <pc:sldMk cId="2176336638" sldId="272"/>
            <ac:spMk id="5" creationId="{025A4723-D017-402F-9B6E-DBBFB5C12268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07:15.967" v="1827" actId="14100"/>
          <ac:spMkLst>
            <pc:docMk/>
            <pc:sldMk cId="2176336638" sldId="272"/>
            <ac:spMk id="6" creationId="{CCD83412-1EF9-4718-A7A6-32D34D23B653}"/>
          </ac:spMkLst>
        </pc:spChg>
        <pc:spChg chg="add mod">
          <ac:chgData name="Pat Kielty - Senior Commissioning Officer" userId="1b7cfde5-7e89-460b-a22c-da0bf3f073fe" providerId="ADAL" clId="{6B65FF2D-AC4B-42E8-B8F3-42202E88CA9F}" dt="2021-12-20T10:06:03.282" v="3460" actId="313"/>
          <ac:spMkLst>
            <pc:docMk/>
            <pc:sldMk cId="2176336638" sldId="272"/>
            <ac:spMk id="7" creationId="{B8E65AA2-BC2D-4E2E-8F09-022000064810}"/>
          </ac:spMkLst>
        </pc:spChg>
      </pc:sldChg>
      <pc:sldChg chg="modSp del mod ord">
        <pc:chgData name="Pat Kielty - Senior Commissioning Officer" userId="1b7cfde5-7e89-460b-a22c-da0bf3f073fe" providerId="ADAL" clId="{6B65FF2D-AC4B-42E8-B8F3-42202E88CA9F}" dt="2021-12-20T14:08:31.796" v="4864" actId="2696"/>
        <pc:sldMkLst>
          <pc:docMk/>
          <pc:sldMk cId="1276797324" sldId="273"/>
        </pc:sldMkLst>
        <pc:spChg chg="mod">
          <ac:chgData name="Pat Kielty - Senior Commissioning Officer" userId="1b7cfde5-7e89-460b-a22c-da0bf3f073fe" providerId="ADAL" clId="{6B65FF2D-AC4B-42E8-B8F3-42202E88CA9F}" dt="2021-12-17T15:14:13.460" v="258" actId="20577"/>
          <ac:spMkLst>
            <pc:docMk/>
            <pc:sldMk cId="1276797324" sldId="273"/>
            <ac:spMk id="2" creationId="{7DB2899B-EC8A-42F4-9C1E-C326B02B60DE}"/>
          </ac:spMkLst>
        </pc:spChg>
      </pc:sldChg>
      <pc:sldChg chg="modSp del mod ord">
        <pc:chgData name="Pat Kielty - Senior Commissioning Officer" userId="1b7cfde5-7e89-460b-a22c-da0bf3f073fe" providerId="ADAL" clId="{6B65FF2D-AC4B-42E8-B8F3-42202E88CA9F}" dt="2021-12-20T14:08:35.477" v="4865" actId="2696"/>
        <pc:sldMkLst>
          <pc:docMk/>
          <pc:sldMk cId="3905731724" sldId="274"/>
        </pc:sldMkLst>
        <pc:spChg chg="mod">
          <ac:chgData name="Pat Kielty - Senior Commissioning Officer" userId="1b7cfde5-7e89-460b-a22c-da0bf3f073fe" providerId="ADAL" clId="{6B65FF2D-AC4B-42E8-B8F3-42202E88CA9F}" dt="2021-12-17T15:14:24.206" v="274" actId="20577"/>
          <ac:spMkLst>
            <pc:docMk/>
            <pc:sldMk cId="3905731724" sldId="274"/>
            <ac:spMk id="2" creationId="{52FB342D-6ABF-4529-AE9F-FF553FBD1632}"/>
          </ac:spMkLst>
        </pc:spChg>
      </pc:sldChg>
      <pc:sldChg chg="addSp delSp modSp mod ord">
        <pc:chgData name="Pat Kielty - Senior Commissioning Officer" userId="1b7cfde5-7e89-460b-a22c-da0bf3f073fe" providerId="ADAL" clId="{6B65FF2D-AC4B-42E8-B8F3-42202E88CA9F}" dt="2021-12-20T14:00:05.655" v="4629" actId="255"/>
        <pc:sldMkLst>
          <pc:docMk/>
          <pc:sldMk cId="2573533147" sldId="275"/>
        </pc:sldMkLst>
        <pc:spChg chg="add del mod">
          <ac:chgData name="Pat Kielty - Senior Commissioning Officer" userId="1b7cfde5-7e89-460b-a22c-da0bf3f073fe" providerId="ADAL" clId="{6B65FF2D-AC4B-42E8-B8F3-42202E88CA9F}" dt="2021-12-20T10:11:49.556" v="3517" actId="478"/>
          <ac:spMkLst>
            <pc:docMk/>
            <pc:sldMk cId="2573533147" sldId="275"/>
            <ac:spMk id="5" creationId="{90C49A9B-0CFB-40F9-89D3-6B04A144EFC7}"/>
          </ac:spMkLst>
        </pc:spChg>
        <pc:graphicFrameChg chg="add del mod">
          <ac:chgData name="Pat Kielty - Senior Commissioning Officer" userId="1b7cfde5-7e89-460b-a22c-da0bf3f073fe" providerId="ADAL" clId="{6B65FF2D-AC4B-42E8-B8F3-42202E88CA9F}" dt="2021-12-20T14:00:05.655" v="4629" actId="255"/>
          <ac:graphicFrameMkLst>
            <pc:docMk/>
            <pc:sldMk cId="2573533147" sldId="275"/>
            <ac:graphicFrameMk id="4" creationId="{E9E1B74A-118C-43AB-BB60-16E734D8273E}"/>
          </ac:graphicFrameMkLst>
        </pc:graphicFrameChg>
      </pc:sldChg>
      <pc:sldChg chg="del">
        <pc:chgData name="Pat Kielty - Senior Commissioning Officer" userId="1b7cfde5-7e89-460b-a22c-da0bf3f073fe" providerId="ADAL" clId="{6B65FF2D-AC4B-42E8-B8F3-42202E88CA9F}" dt="2021-12-17T15:14:34.765" v="275" actId="2696"/>
        <pc:sldMkLst>
          <pc:docMk/>
          <pc:sldMk cId="824976048" sldId="276"/>
        </pc:sldMkLst>
      </pc:sldChg>
      <pc:sldChg chg="addSp delSp modSp new mod ord">
        <pc:chgData name="Pat Kielty - Senior Commissioning Officer" userId="1b7cfde5-7e89-460b-a22c-da0bf3f073fe" providerId="ADAL" clId="{6B65FF2D-AC4B-42E8-B8F3-42202E88CA9F}" dt="2021-12-20T13:59:10.928" v="4627"/>
        <pc:sldMkLst>
          <pc:docMk/>
          <pc:sldMk cId="2352747383" sldId="276"/>
        </pc:sldMkLst>
        <pc:spChg chg="mod">
          <ac:chgData name="Pat Kielty - Senior Commissioning Officer" userId="1b7cfde5-7e89-460b-a22c-da0bf3f073fe" providerId="ADAL" clId="{6B65FF2D-AC4B-42E8-B8F3-42202E88CA9F}" dt="2021-12-20T13:54:37.946" v="4599" actId="1076"/>
          <ac:spMkLst>
            <pc:docMk/>
            <pc:sldMk cId="2352747383" sldId="276"/>
            <ac:spMk id="2" creationId="{5FCA09FD-6572-4E56-AE13-1291DF5D20DE}"/>
          </ac:spMkLst>
        </pc:spChg>
        <pc:spChg chg="del mod">
          <ac:chgData name="Pat Kielty - Senior Commissioning Officer" userId="1b7cfde5-7e89-460b-a22c-da0bf3f073fe" providerId="ADAL" clId="{6B65FF2D-AC4B-42E8-B8F3-42202E88CA9F}" dt="2021-12-20T13:44:50.241" v="4319" actId="478"/>
          <ac:spMkLst>
            <pc:docMk/>
            <pc:sldMk cId="2352747383" sldId="276"/>
            <ac:spMk id="3" creationId="{1936CDF6-9CA2-47F9-8EB0-AC4A32E28991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46:41.763" v="4369" actId="255"/>
          <ac:spMkLst>
            <pc:docMk/>
            <pc:sldMk cId="2352747383" sldId="276"/>
            <ac:spMk id="4" creationId="{4DAE5EFF-7413-412E-8298-CCAEB5DF0453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54:34.233" v="4598" actId="1076"/>
          <ac:spMkLst>
            <pc:docMk/>
            <pc:sldMk cId="2352747383" sldId="276"/>
            <ac:spMk id="5" creationId="{A8F0D071-17AC-4E1E-B81B-03C3E1F561AE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48:37.313" v="4446" actId="255"/>
          <ac:spMkLst>
            <pc:docMk/>
            <pc:sldMk cId="2352747383" sldId="276"/>
            <ac:spMk id="6" creationId="{FB49613D-4C0B-467D-922B-74A6D6B71497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52:28.595" v="4571" actId="255"/>
          <ac:spMkLst>
            <pc:docMk/>
            <pc:sldMk cId="2352747383" sldId="276"/>
            <ac:spMk id="7" creationId="{8B6FF323-E2F6-4CAD-8494-99EC0AD709BA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54:00.966" v="4584" actId="255"/>
          <ac:spMkLst>
            <pc:docMk/>
            <pc:sldMk cId="2352747383" sldId="276"/>
            <ac:spMk id="8" creationId="{8667983A-F78E-4BF7-9A49-18CDAD22356C}"/>
          </ac:spMkLst>
        </pc:spChg>
        <pc:spChg chg="add mod">
          <ac:chgData name="Pat Kielty - Senior Commissioning Officer" userId="1b7cfde5-7e89-460b-a22c-da0bf3f073fe" providerId="ADAL" clId="{6B65FF2D-AC4B-42E8-B8F3-42202E88CA9F}" dt="2021-12-20T13:54:27.536" v="4597" actId="255"/>
          <ac:spMkLst>
            <pc:docMk/>
            <pc:sldMk cId="2352747383" sldId="276"/>
            <ac:spMk id="9" creationId="{A26F4A33-D936-4A6A-83B5-DC42741473DB}"/>
          </ac:spMkLst>
        </pc:spChg>
        <pc:cxnChg chg="add">
          <ac:chgData name="Pat Kielty - Senior Commissioning Officer" userId="1b7cfde5-7e89-460b-a22c-da0bf3f073fe" providerId="ADAL" clId="{6B65FF2D-AC4B-42E8-B8F3-42202E88CA9F}" dt="2021-12-20T13:54:56.748" v="4600" actId="11529"/>
          <ac:cxnSpMkLst>
            <pc:docMk/>
            <pc:sldMk cId="2352747383" sldId="276"/>
            <ac:cxnSpMk id="11" creationId="{E14C157C-BC78-4860-A1C6-10ACD5014328}"/>
          </ac:cxnSpMkLst>
        </pc:cxnChg>
        <pc:cxnChg chg="add">
          <ac:chgData name="Pat Kielty - Senior Commissioning Officer" userId="1b7cfde5-7e89-460b-a22c-da0bf3f073fe" providerId="ADAL" clId="{6B65FF2D-AC4B-42E8-B8F3-42202E88CA9F}" dt="2021-12-20T13:55:09.229" v="4601" actId="11529"/>
          <ac:cxnSpMkLst>
            <pc:docMk/>
            <pc:sldMk cId="2352747383" sldId="276"/>
            <ac:cxnSpMk id="13" creationId="{F82C42C7-0648-434C-9137-201277EABBB4}"/>
          </ac:cxnSpMkLst>
        </pc:cxnChg>
        <pc:cxnChg chg="add">
          <ac:chgData name="Pat Kielty - Senior Commissioning Officer" userId="1b7cfde5-7e89-460b-a22c-da0bf3f073fe" providerId="ADAL" clId="{6B65FF2D-AC4B-42E8-B8F3-42202E88CA9F}" dt="2021-12-20T13:55:22.876" v="4602" actId="11529"/>
          <ac:cxnSpMkLst>
            <pc:docMk/>
            <pc:sldMk cId="2352747383" sldId="276"/>
            <ac:cxnSpMk id="15" creationId="{B5B36933-6871-4324-B76C-5EB92FC6AD87}"/>
          </ac:cxnSpMkLst>
        </pc:cxnChg>
        <pc:cxnChg chg="add">
          <ac:chgData name="Pat Kielty - Senior Commissioning Officer" userId="1b7cfde5-7e89-460b-a22c-da0bf3f073fe" providerId="ADAL" clId="{6B65FF2D-AC4B-42E8-B8F3-42202E88CA9F}" dt="2021-12-20T13:55:39.236" v="4603" actId="11529"/>
          <ac:cxnSpMkLst>
            <pc:docMk/>
            <pc:sldMk cId="2352747383" sldId="276"/>
            <ac:cxnSpMk id="17" creationId="{6D176FEC-E37B-4DED-9711-0A0640CFE56B}"/>
          </ac:cxnSpMkLst>
        </pc:cxnChg>
        <pc:cxnChg chg="add">
          <ac:chgData name="Pat Kielty - Senior Commissioning Officer" userId="1b7cfde5-7e89-460b-a22c-da0bf3f073fe" providerId="ADAL" clId="{6B65FF2D-AC4B-42E8-B8F3-42202E88CA9F}" dt="2021-12-20T13:55:52.463" v="4604" actId="11529"/>
          <ac:cxnSpMkLst>
            <pc:docMk/>
            <pc:sldMk cId="2352747383" sldId="276"/>
            <ac:cxnSpMk id="19" creationId="{94661988-17D4-4B2D-845C-BFBECA56630A}"/>
          </ac:cxnSpMkLst>
        </pc:cxnChg>
        <pc:cxnChg chg="add">
          <ac:chgData name="Pat Kielty - Senior Commissioning Officer" userId="1b7cfde5-7e89-460b-a22c-da0bf3f073fe" providerId="ADAL" clId="{6B65FF2D-AC4B-42E8-B8F3-42202E88CA9F}" dt="2021-12-20T13:56:04.911" v="4605" actId="11529"/>
          <ac:cxnSpMkLst>
            <pc:docMk/>
            <pc:sldMk cId="2352747383" sldId="276"/>
            <ac:cxnSpMk id="21" creationId="{8EDFC58F-ACEB-46E1-B5C0-694F94AC0AE4}"/>
          </ac:cxnSpMkLst>
        </pc:cxnChg>
      </pc:sldChg>
      <pc:sldChg chg="modSp new del mod ord">
        <pc:chgData name="Pat Kielty - Senior Commissioning Officer" userId="1b7cfde5-7e89-460b-a22c-da0bf3f073fe" providerId="ADAL" clId="{6B65FF2D-AC4B-42E8-B8F3-42202E88CA9F}" dt="2021-12-20T14:08:53.725" v="4867" actId="2696"/>
        <pc:sldMkLst>
          <pc:docMk/>
          <pc:sldMk cId="1336896031" sldId="277"/>
        </pc:sldMkLst>
        <pc:spChg chg="mod">
          <ac:chgData name="Pat Kielty - Senior Commissioning Officer" userId="1b7cfde5-7e89-460b-a22c-da0bf3f073fe" providerId="ADAL" clId="{6B65FF2D-AC4B-42E8-B8F3-42202E88CA9F}" dt="2021-12-17T15:20:43.322" v="321" actId="20577"/>
          <ac:spMkLst>
            <pc:docMk/>
            <pc:sldMk cId="1336896031" sldId="277"/>
            <ac:spMk id="2" creationId="{2D8074A6-C9F8-4FDF-AD85-7B90D92CB78D}"/>
          </ac:spMkLst>
        </pc:spChg>
      </pc:sldChg>
      <pc:sldChg chg="modSp new del mod ord">
        <pc:chgData name="Pat Kielty - Senior Commissioning Officer" userId="1b7cfde5-7e89-460b-a22c-da0bf3f073fe" providerId="ADAL" clId="{6B65FF2D-AC4B-42E8-B8F3-42202E88CA9F}" dt="2021-12-20T14:08:41.860" v="4866" actId="2696"/>
        <pc:sldMkLst>
          <pc:docMk/>
          <pc:sldMk cId="2598461376" sldId="278"/>
        </pc:sldMkLst>
        <pc:spChg chg="mod">
          <ac:chgData name="Pat Kielty - Senior Commissioning Officer" userId="1b7cfde5-7e89-460b-a22c-da0bf3f073fe" providerId="ADAL" clId="{6B65FF2D-AC4B-42E8-B8F3-42202E88CA9F}" dt="2021-12-17T15:21:40.033" v="382" actId="20577"/>
          <ac:spMkLst>
            <pc:docMk/>
            <pc:sldMk cId="2598461376" sldId="278"/>
            <ac:spMk id="2" creationId="{6B494D67-CC31-4B78-A178-3CFCC7C1A545}"/>
          </ac:spMkLst>
        </pc:spChg>
      </pc:sldChg>
      <pc:sldChg chg="delSp modSp new mod">
        <pc:chgData name="Pat Kielty - Senior Commissioning Officer" userId="1b7cfde5-7e89-460b-a22c-da0bf3f073fe" providerId="ADAL" clId="{6B65FF2D-AC4B-42E8-B8F3-42202E88CA9F}" dt="2021-12-20T10:08:43.158" v="3508" actId="255"/>
        <pc:sldMkLst>
          <pc:docMk/>
          <pc:sldMk cId="2162977107" sldId="279"/>
        </pc:sldMkLst>
        <pc:spChg chg="mod">
          <ac:chgData name="Pat Kielty - Senior Commissioning Officer" userId="1b7cfde5-7e89-460b-a22c-da0bf3f073fe" providerId="ADAL" clId="{6B65FF2D-AC4B-42E8-B8F3-42202E88CA9F}" dt="2021-12-20T10:08:43.158" v="3508" actId="255"/>
          <ac:spMkLst>
            <pc:docMk/>
            <pc:sldMk cId="2162977107" sldId="279"/>
            <ac:spMk id="2" creationId="{551AC987-C7A5-401B-AF20-67BF4990B4EC}"/>
          </ac:spMkLst>
        </pc:spChg>
        <pc:spChg chg="del mod">
          <ac:chgData name="Pat Kielty - Senior Commissioning Officer" userId="1b7cfde5-7e89-460b-a22c-da0bf3f073fe" providerId="ADAL" clId="{6B65FF2D-AC4B-42E8-B8F3-42202E88CA9F}" dt="2021-12-17T16:05:13.194" v="1750" actId="478"/>
          <ac:spMkLst>
            <pc:docMk/>
            <pc:sldMk cId="2162977107" sldId="279"/>
            <ac:spMk id="3" creationId="{83E4B85E-29B5-4962-B362-A99617AE774A}"/>
          </ac:spMkLst>
        </pc:spChg>
      </pc:sldChg>
      <pc:sldChg chg="addSp delSp modSp new mod ord">
        <pc:chgData name="Pat Kielty - Senior Commissioning Officer" userId="1b7cfde5-7e89-460b-a22c-da0bf3f073fe" providerId="ADAL" clId="{6B65FF2D-AC4B-42E8-B8F3-42202E88CA9F}" dt="2021-12-20T15:27:37.961" v="5410" actId="313"/>
        <pc:sldMkLst>
          <pc:docMk/>
          <pc:sldMk cId="193306511" sldId="280"/>
        </pc:sldMkLst>
        <pc:spChg chg="mod">
          <ac:chgData name="Pat Kielty - Senior Commissioning Officer" userId="1b7cfde5-7e89-460b-a22c-da0bf3f073fe" providerId="ADAL" clId="{6B65FF2D-AC4B-42E8-B8F3-42202E88CA9F}" dt="2021-12-17T15:55:52.641" v="1372" actId="20577"/>
          <ac:spMkLst>
            <pc:docMk/>
            <pc:sldMk cId="193306511" sldId="280"/>
            <ac:spMk id="2" creationId="{3DB1C5CD-0A61-40C3-B59C-DF5210CE8756}"/>
          </ac:spMkLst>
        </pc:spChg>
        <pc:spChg chg="del mod">
          <ac:chgData name="Pat Kielty - Senior Commissioning Officer" userId="1b7cfde5-7e89-460b-a22c-da0bf3f073fe" providerId="ADAL" clId="{6B65FF2D-AC4B-42E8-B8F3-42202E88CA9F}" dt="2021-12-17T15:55:58.545" v="1375" actId="478"/>
          <ac:spMkLst>
            <pc:docMk/>
            <pc:sldMk cId="193306511" sldId="280"/>
            <ac:spMk id="3" creationId="{7386F0B2-1E12-47B4-967F-24E1A6119CE5}"/>
          </ac:spMkLst>
        </pc:spChg>
        <pc:spChg chg="add mod">
          <ac:chgData name="Pat Kielty - Senior Commissioning Officer" userId="1b7cfde5-7e89-460b-a22c-da0bf3f073fe" providerId="ADAL" clId="{6B65FF2D-AC4B-42E8-B8F3-42202E88CA9F}" dt="2021-12-17T15:59:39.075" v="1523" actId="1076"/>
          <ac:spMkLst>
            <pc:docMk/>
            <pc:sldMk cId="193306511" sldId="280"/>
            <ac:spMk id="4" creationId="{31D538DA-B1FA-4CA6-8839-69605EA55AE7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02:34.293" v="1721" actId="1076"/>
          <ac:spMkLst>
            <pc:docMk/>
            <pc:sldMk cId="193306511" sldId="280"/>
            <ac:spMk id="5" creationId="{C67E0BA2-E078-43DF-A6DF-5C27A94DFB2B}"/>
          </ac:spMkLst>
        </pc:spChg>
        <pc:spChg chg="add mod">
          <ac:chgData name="Pat Kielty - Senior Commissioning Officer" userId="1b7cfde5-7e89-460b-a22c-da0bf3f073fe" providerId="ADAL" clId="{6B65FF2D-AC4B-42E8-B8F3-42202E88CA9F}" dt="2021-12-17T16:02:30.652" v="1720" actId="255"/>
          <ac:spMkLst>
            <pc:docMk/>
            <pc:sldMk cId="193306511" sldId="280"/>
            <ac:spMk id="6" creationId="{2A7187D7-3DAE-48D2-825F-CB8A639BA325}"/>
          </ac:spMkLst>
        </pc:spChg>
        <pc:spChg chg="add mod">
          <ac:chgData name="Pat Kielty - Senior Commissioning Officer" userId="1b7cfde5-7e89-460b-a22c-da0bf3f073fe" providerId="ADAL" clId="{6B65FF2D-AC4B-42E8-B8F3-42202E88CA9F}" dt="2021-12-20T15:27:37.961" v="5410" actId="313"/>
          <ac:spMkLst>
            <pc:docMk/>
            <pc:sldMk cId="193306511" sldId="280"/>
            <ac:spMk id="7" creationId="{1CA298ED-FA7F-44FC-886E-555BA848BE6A}"/>
          </ac:spMkLst>
        </pc:spChg>
      </pc:sldChg>
      <pc:sldChg chg="modSp new mod ord">
        <pc:chgData name="Pat Kielty - Senior Commissioning Officer" userId="1b7cfde5-7e89-460b-a22c-da0bf3f073fe" providerId="ADAL" clId="{6B65FF2D-AC4B-42E8-B8F3-42202E88CA9F}" dt="2021-12-20T14:07:19.055" v="4863" actId="20577"/>
        <pc:sldMkLst>
          <pc:docMk/>
          <pc:sldMk cId="2413088736" sldId="281"/>
        </pc:sldMkLst>
        <pc:spChg chg="mod">
          <ac:chgData name="Pat Kielty - Senior Commissioning Officer" userId="1b7cfde5-7e89-460b-a22c-da0bf3f073fe" providerId="ADAL" clId="{6B65FF2D-AC4B-42E8-B8F3-42202E88CA9F}" dt="2021-12-17T16:31:30.091" v="2440" actId="20577"/>
          <ac:spMkLst>
            <pc:docMk/>
            <pc:sldMk cId="2413088736" sldId="281"/>
            <ac:spMk id="2" creationId="{5C2010C5-FED0-4A93-BE22-307817B82EE3}"/>
          </ac:spMkLst>
        </pc:spChg>
        <pc:spChg chg="mod">
          <ac:chgData name="Pat Kielty - Senior Commissioning Officer" userId="1b7cfde5-7e89-460b-a22c-da0bf3f073fe" providerId="ADAL" clId="{6B65FF2D-AC4B-42E8-B8F3-42202E88CA9F}" dt="2021-12-20T14:07:19.055" v="4863" actId="20577"/>
          <ac:spMkLst>
            <pc:docMk/>
            <pc:sldMk cId="2413088736" sldId="281"/>
            <ac:spMk id="3" creationId="{A85FEEB3-5C98-405D-A29A-98A9BEDB5E95}"/>
          </ac:spMkLst>
        </pc:spChg>
      </pc:sldChg>
      <pc:sldChg chg="modSp new mod">
        <pc:chgData name="Pat Kielty - Senior Commissioning Officer" userId="1b7cfde5-7e89-460b-a22c-da0bf3f073fe" providerId="ADAL" clId="{6B65FF2D-AC4B-42E8-B8F3-42202E88CA9F}" dt="2021-12-20T14:10:27.876" v="4887" actId="1076"/>
        <pc:sldMkLst>
          <pc:docMk/>
          <pc:sldMk cId="2781066721" sldId="282"/>
        </pc:sldMkLst>
        <pc:spChg chg="mod">
          <ac:chgData name="Pat Kielty - Senior Commissioning Officer" userId="1b7cfde5-7e89-460b-a22c-da0bf3f073fe" providerId="ADAL" clId="{6B65FF2D-AC4B-42E8-B8F3-42202E88CA9F}" dt="2021-12-20T14:09:07.431" v="4871" actId="20577"/>
          <ac:spMkLst>
            <pc:docMk/>
            <pc:sldMk cId="2781066721" sldId="282"/>
            <ac:spMk id="2" creationId="{7AE8CFD3-50F8-42D3-9C51-D497CCCE53CC}"/>
          </ac:spMkLst>
        </pc:spChg>
        <pc:spChg chg="mod">
          <ac:chgData name="Pat Kielty - Senior Commissioning Officer" userId="1b7cfde5-7e89-460b-a22c-da0bf3f073fe" providerId="ADAL" clId="{6B65FF2D-AC4B-42E8-B8F3-42202E88CA9F}" dt="2021-12-20T14:10:27.876" v="4887" actId="1076"/>
          <ac:spMkLst>
            <pc:docMk/>
            <pc:sldMk cId="2781066721" sldId="282"/>
            <ac:spMk id="3" creationId="{65864D59-9C15-4046-A2B6-7A9BE290D75B}"/>
          </ac:spMkLst>
        </pc:spChg>
      </pc:sldChg>
      <pc:sldChg chg="modSp new del mod">
        <pc:chgData name="Pat Kielty - Senior Commissioning Officer" userId="1b7cfde5-7e89-460b-a22c-da0bf3f073fe" providerId="ADAL" clId="{6B65FF2D-AC4B-42E8-B8F3-42202E88CA9F}" dt="2021-12-20T14:21:27.006" v="5395" actId="2696"/>
        <pc:sldMkLst>
          <pc:docMk/>
          <pc:sldMk cId="820312272" sldId="283"/>
        </pc:sldMkLst>
        <pc:spChg chg="mod">
          <ac:chgData name="Pat Kielty - Senior Commissioning Officer" userId="1b7cfde5-7e89-460b-a22c-da0bf3f073fe" providerId="ADAL" clId="{6B65FF2D-AC4B-42E8-B8F3-42202E88CA9F}" dt="2021-12-20T14:12:31.894" v="4910" actId="20577"/>
          <ac:spMkLst>
            <pc:docMk/>
            <pc:sldMk cId="820312272" sldId="283"/>
            <ac:spMk id="2" creationId="{4C8F79D7-8CE1-422A-9029-35A09312F5AD}"/>
          </ac:spMkLst>
        </pc:spChg>
        <pc:spChg chg="mod">
          <ac:chgData name="Pat Kielty - Senior Commissioning Officer" userId="1b7cfde5-7e89-460b-a22c-da0bf3f073fe" providerId="ADAL" clId="{6B65FF2D-AC4B-42E8-B8F3-42202E88CA9F}" dt="2021-12-20T14:13:30.921" v="5003" actId="20577"/>
          <ac:spMkLst>
            <pc:docMk/>
            <pc:sldMk cId="820312272" sldId="283"/>
            <ac:spMk id="3" creationId="{CBE74359-E7E2-4260-97B8-36F3AF697E41}"/>
          </ac:spMkLst>
        </pc:spChg>
      </pc:sldChg>
      <pc:sldChg chg="modSp add mod">
        <pc:chgData name="Pat Kielty - Senior Commissioning Officer" userId="1b7cfde5-7e89-460b-a22c-da0bf3f073fe" providerId="ADAL" clId="{6B65FF2D-AC4B-42E8-B8F3-42202E88CA9F}" dt="2021-12-20T14:11:26.582" v="4899" actId="113"/>
        <pc:sldMkLst>
          <pc:docMk/>
          <pc:sldMk cId="661689070" sldId="284"/>
        </pc:sldMkLst>
        <pc:spChg chg="mod">
          <ac:chgData name="Pat Kielty - Senior Commissioning Officer" userId="1b7cfde5-7e89-460b-a22c-da0bf3f073fe" providerId="ADAL" clId="{6B65FF2D-AC4B-42E8-B8F3-42202E88CA9F}" dt="2021-12-20T14:10:09.880" v="4886" actId="20577"/>
          <ac:spMkLst>
            <pc:docMk/>
            <pc:sldMk cId="661689070" sldId="284"/>
            <ac:spMk id="2" creationId="{7AE8CFD3-50F8-42D3-9C51-D497CCCE53CC}"/>
          </ac:spMkLst>
        </pc:spChg>
        <pc:spChg chg="mod">
          <ac:chgData name="Pat Kielty - Senior Commissioning Officer" userId="1b7cfde5-7e89-460b-a22c-da0bf3f073fe" providerId="ADAL" clId="{6B65FF2D-AC4B-42E8-B8F3-42202E88CA9F}" dt="2021-12-20T14:11:26.582" v="4899" actId="113"/>
          <ac:spMkLst>
            <pc:docMk/>
            <pc:sldMk cId="661689070" sldId="284"/>
            <ac:spMk id="3" creationId="{65864D59-9C15-4046-A2B6-7A9BE290D75B}"/>
          </ac:spMkLst>
        </pc:spChg>
      </pc:sldChg>
      <pc:sldChg chg="modSp new mod">
        <pc:chgData name="Pat Kielty - Senior Commissioning Officer" userId="1b7cfde5-7e89-460b-a22c-da0bf3f073fe" providerId="ADAL" clId="{6B65FF2D-AC4B-42E8-B8F3-42202E88CA9F}" dt="2021-12-20T14:19:27.134" v="5394" actId="20577"/>
        <pc:sldMkLst>
          <pc:docMk/>
          <pc:sldMk cId="3348020780" sldId="285"/>
        </pc:sldMkLst>
        <pc:spChg chg="mod">
          <ac:chgData name="Pat Kielty - Senior Commissioning Officer" userId="1b7cfde5-7e89-460b-a22c-da0bf3f073fe" providerId="ADAL" clId="{6B65FF2D-AC4B-42E8-B8F3-42202E88CA9F}" dt="2021-12-20T14:19:05.598" v="5351" actId="20577"/>
          <ac:spMkLst>
            <pc:docMk/>
            <pc:sldMk cId="3348020780" sldId="285"/>
            <ac:spMk id="2" creationId="{7AB278F6-973B-4C36-BC86-F1973394C0AC}"/>
          </ac:spMkLst>
        </pc:spChg>
        <pc:spChg chg="mod">
          <ac:chgData name="Pat Kielty - Senior Commissioning Officer" userId="1b7cfde5-7e89-460b-a22c-da0bf3f073fe" providerId="ADAL" clId="{6B65FF2D-AC4B-42E8-B8F3-42202E88CA9F}" dt="2021-12-20T14:19:27.134" v="5394" actId="20577"/>
          <ac:spMkLst>
            <pc:docMk/>
            <pc:sldMk cId="3348020780" sldId="285"/>
            <ac:spMk id="3" creationId="{B8253B77-42DB-431B-8B7F-D8AFE5558160}"/>
          </ac:spMkLst>
        </pc:spChg>
      </pc:sldChg>
    </pc:docChg>
  </pc:docChgLst>
  <pc:docChgLst>
    <pc:chgData name="Pat Kielty - Senior Commissioning Officer" userId="1b7cfde5-7e89-460b-a22c-da0bf3f073fe" providerId="ADAL" clId="{D7C8CB51-7971-410F-952D-B616099ECB83}"/>
    <pc:docChg chg="custSel addSld delSld modSld sldOrd">
      <pc:chgData name="Pat Kielty - Senior Commissioning Officer" userId="1b7cfde5-7e89-460b-a22c-da0bf3f073fe" providerId="ADAL" clId="{D7C8CB51-7971-410F-952D-B616099ECB83}" dt="2022-01-05T15:51:51.345" v="1774"/>
      <pc:docMkLst>
        <pc:docMk/>
      </pc:docMkLst>
      <pc:sldChg chg="modSp mod">
        <pc:chgData name="Pat Kielty - Senior Commissioning Officer" userId="1b7cfde5-7e89-460b-a22c-da0bf3f073fe" providerId="ADAL" clId="{D7C8CB51-7971-410F-952D-B616099ECB83}" dt="2022-01-05T15:42:48.338" v="1645" actId="20577"/>
        <pc:sldMkLst>
          <pc:docMk/>
          <pc:sldMk cId="469751420" sldId="266"/>
        </pc:sldMkLst>
        <pc:spChg chg="mod">
          <ac:chgData name="Pat Kielty - Senior Commissioning Officer" userId="1b7cfde5-7e89-460b-a22c-da0bf3f073fe" providerId="ADAL" clId="{D7C8CB51-7971-410F-952D-B616099ECB83}" dt="2022-01-05T15:42:48.338" v="1645" actId="20577"/>
          <ac:spMkLst>
            <pc:docMk/>
            <pc:sldMk cId="469751420" sldId="266"/>
            <ac:spMk id="3" creationId="{0F1FBD1C-8FAD-4662-8085-7511C476C9C0}"/>
          </ac:spMkLst>
        </pc:spChg>
      </pc:sldChg>
      <pc:sldChg chg="del">
        <pc:chgData name="Pat Kielty - Senior Commissioning Officer" userId="1b7cfde5-7e89-460b-a22c-da0bf3f073fe" providerId="ADAL" clId="{D7C8CB51-7971-410F-952D-B616099ECB83}" dt="2022-01-05T10:51:53.335" v="788" actId="2696"/>
        <pc:sldMkLst>
          <pc:docMk/>
          <pc:sldMk cId="3955707749" sldId="268"/>
        </pc:sldMkLst>
      </pc:sldChg>
      <pc:sldChg chg="modSp mod">
        <pc:chgData name="Pat Kielty - Senior Commissioning Officer" userId="1b7cfde5-7e89-460b-a22c-da0bf3f073fe" providerId="ADAL" clId="{D7C8CB51-7971-410F-952D-B616099ECB83}" dt="2022-01-05T15:51:29.912" v="1772" actId="20577"/>
        <pc:sldMkLst>
          <pc:docMk/>
          <pc:sldMk cId="3057618346" sldId="270"/>
        </pc:sldMkLst>
        <pc:spChg chg="mod">
          <ac:chgData name="Pat Kielty - Senior Commissioning Officer" userId="1b7cfde5-7e89-460b-a22c-da0bf3f073fe" providerId="ADAL" clId="{D7C8CB51-7971-410F-952D-B616099ECB83}" dt="2022-01-05T15:51:29.912" v="1772" actId="20577"/>
          <ac:spMkLst>
            <pc:docMk/>
            <pc:sldMk cId="3057618346" sldId="270"/>
            <ac:spMk id="3" creationId="{297B2B5D-B086-4502-9C15-47FECB446BD0}"/>
          </ac:spMkLst>
        </pc:spChg>
      </pc:sldChg>
      <pc:sldChg chg="modSp mod">
        <pc:chgData name="Pat Kielty - Senior Commissioning Officer" userId="1b7cfde5-7e89-460b-a22c-da0bf3f073fe" providerId="ADAL" clId="{D7C8CB51-7971-410F-952D-B616099ECB83}" dt="2022-01-05T15:51:51.345" v="1774"/>
        <pc:sldMkLst>
          <pc:docMk/>
          <pc:sldMk cId="2573533147" sldId="275"/>
        </pc:sldMkLst>
        <pc:spChg chg="mod">
          <ac:chgData name="Pat Kielty - Senior Commissioning Officer" userId="1b7cfde5-7e89-460b-a22c-da0bf3f073fe" providerId="ADAL" clId="{D7C8CB51-7971-410F-952D-B616099ECB83}" dt="2022-01-05T15:47:59.650" v="1756" actId="20577"/>
          <ac:spMkLst>
            <pc:docMk/>
            <pc:sldMk cId="2573533147" sldId="275"/>
            <ac:spMk id="2" creationId="{D85FEF03-6ED9-4AE9-8B9A-991E145DE3C8}"/>
          </ac:spMkLst>
        </pc:spChg>
        <pc:graphicFrameChg chg="mod">
          <ac:chgData name="Pat Kielty - Senior Commissioning Officer" userId="1b7cfde5-7e89-460b-a22c-da0bf3f073fe" providerId="ADAL" clId="{D7C8CB51-7971-410F-952D-B616099ECB83}" dt="2022-01-05T15:51:51.345" v="1774"/>
          <ac:graphicFrameMkLst>
            <pc:docMk/>
            <pc:sldMk cId="2573533147" sldId="275"/>
            <ac:graphicFrameMk id="4" creationId="{E9E1B74A-118C-43AB-BB60-16E734D8273E}"/>
          </ac:graphicFrameMkLst>
        </pc:graphicFrameChg>
      </pc:sldChg>
      <pc:sldChg chg="addSp modSp">
        <pc:chgData name="Pat Kielty - Senior Commissioning Officer" userId="1b7cfde5-7e89-460b-a22c-da0bf3f073fe" providerId="ADAL" clId="{D7C8CB51-7971-410F-952D-B616099ECB83}" dt="2022-01-05T10:54:28.077" v="790" actId="1076"/>
        <pc:sldMkLst>
          <pc:docMk/>
          <pc:sldMk cId="2162977107" sldId="279"/>
        </pc:sldMkLst>
        <pc:picChg chg="add mod">
          <ac:chgData name="Pat Kielty - Senior Commissioning Officer" userId="1b7cfde5-7e89-460b-a22c-da0bf3f073fe" providerId="ADAL" clId="{D7C8CB51-7971-410F-952D-B616099ECB83}" dt="2022-01-05T10:54:28.077" v="790" actId="1076"/>
          <ac:picMkLst>
            <pc:docMk/>
            <pc:sldMk cId="2162977107" sldId="279"/>
            <ac:picMk id="1026" creationId="{85C1320D-6762-4BDD-81D3-EB83119925C9}"/>
          </ac:picMkLst>
        </pc:picChg>
      </pc:sldChg>
      <pc:sldChg chg="modSp mod">
        <pc:chgData name="Pat Kielty - Senior Commissioning Officer" userId="1b7cfde5-7e89-460b-a22c-da0bf3f073fe" providerId="ADAL" clId="{D7C8CB51-7971-410F-952D-B616099ECB83}" dt="2022-01-05T11:11:00.943" v="846" actId="20577"/>
        <pc:sldMkLst>
          <pc:docMk/>
          <pc:sldMk cId="3348020780" sldId="285"/>
        </pc:sldMkLst>
        <pc:spChg chg="mod">
          <ac:chgData name="Pat Kielty - Senior Commissioning Officer" userId="1b7cfde5-7e89-460b-a22c-da0bf3f073fe" providerId="ADAL" clId="{D7C8CB51-7971-410F-952D-B616099ECB83}" dt="2022-01-05T11:11:00.943" v="846" actId="20577"/>
          <ac:spMkLst>
            <pc:docMk/>
            <pc:sldMk cId="3348020780" sldId="285"/>
            <ac:spMk id="3" creationId="{B8253B77-42DB-431B-8B7F-D8AFE5558160}"/>
          </ac:spMkLst>
        </pc:spChg>
      </pc:sldChg>
      <pc:sldChg chg="modSp new mod">
        <pc:chgData name="Pat Kielty - Senior Commissioning Officer" userId="1b7cfde5-7e89-460b-a22c-da0bf3f073fe" providerId="ADAL" clId="{D7C8CB51-7971-410F-952D-B616099ECB83}" dt="2022-01-05T15:49:23.259" v="1763" actId="20577"/>
        <pc:sldMkLst>
          <pc:docMk/>
          <pc:sldMk cId="2505980468" sldId="286"/>
        </pc:sldMkLst>
        <pc:spChg chg="mod">
          <ac:chgData name="Pat Kielty - Senior Commissioning Officer" userId="1b7cfde5-7e89-460b-a22c-da0bf3f073fe" providerId="ADAL" clId="{D7C8CB51-7971-410F-952D-B616099ECB83}" dt="2022-01-05T11:09:12.773" v="816" actId="20577"/>
          <ac:spMkLst>
            <pc:docMk/>
            <pc:sldMk cId="2505980468" sldId="286"/>
            <ac:spMk id="2" creationId="{C7D7E2B5-FDDA-4B36-B929-0844A4B3D3B1}"/>
          </ac:spMkLst>
        </pc:spChg>
        <pc:spChg chg="mod">
          <ac:chgData name="Pat Kielty - Senior Commissioning Officer" userId="1b7cfde5-7e89-460b-a22c-da0bf3f073fe" providerId="ADAL" clId="{D7C8CB51-7971-410F-952D-B616099ECB83}" dt="2022-01-05T15:49:23.259" v="1763" actId="20577"/>
          <ac:spMkLst>
            <pc:docMk/>
            <pc:sldMk cId="2505980468" sldId="286"/>
            <ac:spMk id="3" creationId="{9530828A-FB76-498C-B29D-D2B2833AC6F5}"/>
          </ac:spMkLst>
        </pc:spChg>
      </pc:sldChg>
      <pc:sldChg chg="modSp new mod">
        <pc:chgData name="Pat Kielty - Senior Commissioning Officer" userId="1b7cfde5-7e89-460b-a22c-da0bf3f073fe" providerId="ADAL" clId="{D7C8CB51-7971-410F-952D-B616099ECB83}" dt="2022-01-05T15:50:32.894" v="1767" actId="1076"/>
        <pc:sldMkLst>
          <pc:docMk/>
          <pc:sldMk cId="2042116275" sldId="287"/>
        </pc:sldMkLst>
        <pc:spChg chg="mod">
          <ac:chgData name="Pat Kielty - Senior Commissioning Officer" userId="1b7cfde5-7e89-460b-a22c-da0bf3f073fe" providerId="ADAL" clId="{D7C8CB51-7971-410F-952D-B616099ECB83}" dt="2022-01-05T15:50:32.894" v="1767" actId="1076"/>
          <ac:spMkLst>
            <pc:docMk/>
            <pc:sldMk cId="2042116275" sldId="287"/>
            <ac:spMk id="2" creationId="{FB27CCEB-D500-4EBD-BDFD-19B9D895365B}"/>
          </ac:spMkLst>
        </pc:spChg>
        <pc:spChg chg="mod">
          <ac:chgData name="Pat Kielty - Senior Commissioning Officer" userId="1b7cfde5-7e89-460b-a22c-da0bf3f073fe" providerId="ADAL" clId="{D7C8CB51-7971-410F-952D-B616099ECB83}" dt="2022-01-05T15:50:24.943" v="1766" actId="1076"/>
          <ac:spMkLst>
            <pc:docMk/>
            <pc:sldMk cId="2042116275" sldId="287"/>
            <ac:spMk id="3" creationId="{FB4A4C78-F23A-4A6C-B0DD-D4D48FA44CA0}"/>
          </ac:spMkLst>
        </pc:spChg>
      </pc:sldChg>
      <pc:sldChg chg="modSp add mod ord">
        <pc:chgData name="Pat Kielty - Senior Commissioning Officer" userId="1b7cfde5-7e89-460b-a22c-da0bf3f073fe" providerId="ADAL" clId="{D7C8CB51-7971-410F-952D-B616099ECB83}" dt="2022-01-05T11:08:37.809" v="806" actId="20577"/>
        <pc:sldMkLst>
          <pc:docMk/>
          <pc:sldMk cId="3150794855" sldId="288"/>
        </pc:sldMkLst>
        <pc:spChg chg="mod">
          <ac:chgData name="Pat Kielty - Senior Commissioning Officer" userId="1b7cfde5-7e89-460b-a22c-da0bf3f073fe" providerId="ADAL" clId="{D7C8CB51-7971-410F-952D-B616099ECB83}" dt="2022-01-05T10:55:32.474" v="791" actId="1076"/>
          <ac:spMkLst>
            <pc:docMk/>
            <pc:sldMk cId="3150794855" sldId="288"/>
            <ac:spMk id="2" creationId="{5C2010C5-FED0-4A93-BE22-307817B82EE3}"/>
          </ac:spMkLst>
        </pc:spChg>
        <pc:spChg chg="mod">
          <ac:chgData name="Pat Kielty - Senior Commissioning Officer" userId="1b7cfde5-7e89-460b-a22c-da0bf3f073fe" providerId="ADAL" clId="{D7C8CB51-7971-410F-952D-B616099ECB83}" dt="2022-01-05T11:08:37.809" v="806" actId="20577"/>
          <ac:spMkLst>
            <pc:docMk/>
            <pc:sldMk cId="3150794855" sldId="288"/>
            <ac:spMk id="3" creationId="{A85FEEB3-5C98-405D-A29A-98A9BEDB5E95}"/>
          </ac:spMkLst>
        </pc:spChg>
      </pc:sldChg>
      <pc:sldChg chg="new del">
        <pc:chgData name="Pat Kielty - Senior Commissioning Officer" userId="1b7cfde5-7e89-460b-a22c-da0bf3f073fe" providerId="ADAL" clId="{D7C8CB51-7971-410F-952D-B616099ECB83}" dt="2022-01-05T10:47:03.622" v="556" actId="2696"/>
        <pc:sldMkLst>
          <pc:docMk/>
          <pc:sldMk cId="286578111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BB463-1287-44C1-A3F8-4B719CC3695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86EB30-DF8C-41AB-BE73-B6E7B16475A7}">
      <dgm:prSet phldrT="[Text]" custT="1"/>
      <dgm:spPr/>
      <dgm:t>
        <a:bodyPr/>
        <a:lstStyle/>
        <a:p>
          <a:r>
            <a:rPr lang="en-GB" sz="2800" dirty="0"/>
            <a:t>Training</a:t>
          </a:r>
        </a:p>
      </dgm:t>
    </dgm:pt>
    <dgm:pt modelId="{11615000-A2D4-4A97-9937-4A5B27C07035}" type="parTrans" cxnId="{D616C802-F1F5-496F-B6E3-83463F0D31DE}">
      <dgm:prSet/>
      <dgm:spPr/>
      <dgm:t>
        <a:bodyPr/>
        <a:lstStyle/>
        <a:p>
          <a:endParaRPr lang="en-GB"/>
        </a:p>
      </dgm:t>
    </dgm:pt>
    <dgm:pt modelId="{FDBD941A-087F-404F-BD03-F69F85E3647C}" type="sibTrans" cxnId="{D616C802-F1F5-496F-B6E3-83463F0D31DE}">
      <dgm:prSet/>
      <dgm:spPr/>
      <dgm:t>
        <a:bodyPr/>
        <a:lstStyle/>
        <a:p>
          <a:endParaRPr lang="en-GB"/>
        </a:p>
      </dgm:t>
    </dgm:pt>
    <dgm:pt modelId="{4BC63451-4C53-49B8-8DBC-9F1B0E7E18DB}">
      <dgm:prSet phldrT="[Text]" custT="1"/>
      <dgm:spPr/>
      <dgm:t>
        <a:bodyPr/>
        <a:lstStyle/>
        <a:p>
          <a:r>
            <a:rPr lang="en-GB" sz="2000" dirty="0"/>
            <a:t>Future Planning</a:t>
          </a:r>
        </a:p>
      </dgm:t>
    </dgm:pt>
    <dgm:pt modelId="{B60CB93B-56EF-4824-A0C8-CD1384A1040D}" type="parTrans" cxnId="{81B45C57-582B-4949-ADFC-D0CAC9F75865}">
      <dgm:prSet/>
      <dgm:spPr/>
      <dgm:t>
        <a:bodyPr/>
        <a:lstStyle/>
        <a:p>
          <a:endParaRPr lang="en-GB"/>
        </a:p>
      </dgm:t>
    </dgm:pt>
    <dgm:pt modelId="{6E3AE001-D54A-4F5E-B9BD-B50A6FFFEBDD}" type="sibTrans" cxnId="{81B45C57-582B-4949-ADFC-D0CAC9F75865}">
      <dgm:prSet/>
      <dgm:spPr/>
      <dgm:t>
        <a:bodyPr/>
        <a:lstStyle/>
        <a:p>
          <a:endParaRPr lang="en-GB"/>
        </a:p>
      </dgm:t>
    </dgm:pt>
    <dgm:pt modelId="{3B63D6DD-615E-4C1A-855C-F0C373C51357}">
      <dgm:prSet phldrT="[Text]" custT="1"/>
      <dgm:spPr/>
      <dgm:t>
        <a:bodyPr/>
        <a:lstStyle/>
        <a:p>
          <a:r>
            <a:rPr lang="en-GB" sz="2000" dirty="0"/>
            <a:t>Same as paid carers</a:t>
          </a:r>
        </a:p>
      </dgm:t>
    </dgm:pt>
    <dgm:pt modelId="{95F2DBA0-5933-435A-B40F-8B4B359D51F7}" type="parTrans" cxnId="{2C1A2142-5F61-4AD1-8230-6EEFC927E041}">
      <dgm:prSet/>
      <dgm:spPr/>
      <dgm:t>
        <a:bodyPr/>
        <a:lstStyle/>
        <a:p>
          <a:endParaRPr lang="en-GB"/>
        </a:p>
      </dgm:t>
    </dgm:pt>
    <dgm:pt modelId="{4A8F9F25-FB5A-4CAA-9F7C-0FC1098633B5}" type="sibTrans" cxnId="{2C1A2142-5F61-4AD1-8230-6EEFC927E041}">
      <dgm:prSet/>
      <dgm:spPr/>
      <dgm:t>
        <a:bodyPr/>
        <a:lstStyle/>
        <a:p>
          <a:endParaRPr lang="en-GB"/>
        </a:p>
      </dgm:t>
    </dgm:pt>
    <dgm:pt modelId="{74758145-2388-4FF1-AB72-41B0BE81B3CC}">
      <dgm:prSet phldrT="[Text]" custT="1"/>
      <dgm:spPr/>
      <dgm:t>
        <a:bodyPr/>
        <a:lstStyle/>
        <a:p>
          <a:r>
            <a:rPr lang="en-GB" sz="2000" dirty="0"/>
            <a:t>Mental Health Training</a:t>
          </a:r>
        </a:p>
      </dgm:t>
    </dgm:pt>
    <dgm:pt modelId="{E4F548C0-EF61-4F5C-BE39-B0218E2D21C5}" type="parTrans" cxnId="{B8F30E69-676B-4219-96C3-41433510DCA6}">
      <dgm:prSet/>
      <dgm:spPr/>
      <dgm:t>
        <a:bodyPr/>
        <a:lstStyle/>
        <a:p>
          <a:endParaRPr lang="en-GB"/>
        </a:p>
      </dgm:t>
    </dgm:pt>
    <dgm:pt modelId="{3E91453C-3438-4BD0-8D34-AFA8981A2E00}" type="sibTrans" cxnId="{B8F30E69-676B-4219-96C3-41433510DCA6}">
      <dgm:prSet/>
      <dgm:spPr/>
      <dgm:t>
        <a:bodyPr/>
        <a:lstStyle/>
        <a:p>
          <a:endParaRPr lang="en-GB"/>
        </a:p>
      </dgm:t>
    </dgm:pt>
    <dgm:pt modelId="{C41F6613-995E-4104-B75A-5F7854F90F4F}">
      <dgm:prSet phldrT="[Text]" custT="1"/>
      <dgm:spPr/>
      <dgm:t>
        <a:bodyPr/>
        <a:lstStyle/>
        <a:p>
          <a:r>
            <a:rPr lang="en-GB" sz="2000" dirty="0"/>
            <a:t>Condition Specific Training</a:t>
          </a:r>
        </a:p>
      </dgm:t>
    </dgm:pt>
    <dgm:pt modelId="{51B62FC6-2F4D-41B9-A413-FC416884EBD0}" type="parTrans" cxnId="{2FAAA522-8FBB-427E-8029-072BF992C109}">
      <dgm:prSet/>
      <dgm:spPr/>
      <dgm:t>
        <a:bodyPr/>
        <a:lstStyle/>
        <a:p>
          <a:endParaRPr lang="en-GB"/>
        </a:p>
      </dgm:t>
    </dgm:pt>
    <dgm:pt modelId="{9C73FF0E-FB65-466A-AEA3-A83B32DF2AEF}" type="sibTrans" cxnId="{2FAAA522-8FBB-427E-8029-072BF992C109}">
      <dgm:prSet/>
      <dgm:spPr/>
      <dgm:t>
        <a:bodyPr/>
        <a:lstStyle/>
        <a:p>
          <a:endParaRPr lang="en-GB"/>
        </a:p>
      </dgm:t>
    </dgm:pt>
    <dgm:pt modelId="{899D7A03-EFAD-4998-BA73-BDAE29BD709A}">
      <dgm:prSet phldrT="[Text]" custT="1"/>
      <dgm:spPr/>
      <dgm:t>
        <a:bodyPr/>
        <a:lstStyle/>
        <a:p>
          <a:r>
            <a:rPr lang="en-GB" sz="2000" dirty="0"/>
            <a:t>Communication techniques</a:t>
          </a:r>
        </a:p>
      </dgm:t>
    </dgm:pt>
    <dgm:pt modelId="{6D91DF42-04CD-490B-9FB6-11755209C5A7}" type="parTrans" cxnId="{6A8AB908-AC1C-4B59-847A-032BFACFDDFC}">
      <dgm:prSet/>
      <dgm:spPr/>
      <dgm:t>
        <a:bodyPr/>
        <a:lstStyle/>
        <a:p>
          <a:endParaRPr lang="en-GB"/>
        </a:p>
      </dgm:t>
    </dgm:pt>
    <dgm:pt modelId="{E5FFDFC7-45CF-42D7-8E9B-6C6DE193C95C}" type="sibTrans" cxnId="{6A8AB908-AC1C-4B59-847A-032BFACFDDFC}">
      <dgm:prSet/>
      <dgm:spPr/>
      <dgm:t>
        <a:bodyPr/>
        <a:lstStyle/>
        <a:p>
          <a:endParaRPr lang="en-GB"/>
        </a:p>
      </dgm:t>
    </dgm:pt>
    <dgm:pt modelId="{184D7A38-83AD-4327-9944-B3AC6C0F1A72}">
      <dgm:prSet phldrT="[Text]" custT="1"/>
      <dgm:spPr/>
      <dgm:t>
        <a:bodyPr/>
        <a:lstStyle/>
        <a:p>
          <a:r>
            <a:rPr lang="en-GB" sz="2000" dirty="0"/>
            <a:t>Finance</a:t>
          </a:r>
        </a:p>
      </dgm:t>
    </dgm:pt>
    <dgm:pt modelId="{DFFF6044-4808-4A91-949E-416F6EC1E532}" type="parTrans" cxnId="{B5332099-443E-40C4-96F3-3DE057E748CA}">
      <dgm:prSet/>
      <dgm:spPr/>
      <dgm:t>
        <a:bodyPr/>
        <a:lstStyle/>
        <a:p>
          <a:endParaRPr lang="en-GB"/>
        </a:p>
      </dgm:t>
    </dgm:pt>
    <dgm:pt modelId="{8A83B597-5E7E-4A9B-9683-10563FC700FC}" type="sibTrans" cxnId="{B5332099-443E-40C4-96F3-3DE057E748CA}">
      <dgm:prSet/>
      <dgm:spPr/>
      <dgm:t>
        <a:bodyPr/>
        <a:lstStyle/>
        <a:p>
          <a:endParaRPr lang="en-GB"/>
        </a:p>
      </dgm:t>
    </dgm:pt>
    <dgm:pt modelId="{0229E39C-CE82-42B2-94FB-BE164A55231B}" type="pres">
      <dgm:prSet presAssocID="{CBCBB463-1287-44C1-A3F8-4B719CC369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46A63D7-795E-4B45-ABAE-A02D59D8BF06}" type="pres">
      <dgm:prSet presAssocID="{8386EB30-DF8C-41AB-BE73-B6E7B16475A7}" presName="Parent" presStyleLbl="node0" presStyleIdx="0" presStyleCnt="1">
        <dgm:presLayoutVars>
          <dgm:chMax val="6"/>
          <dgm:chPref val="6"/>
        </dgm:presLayoutVars>
      </dgm:prSet>
      <dgm:spPr/>
    </dgm:pt>
    <dgm:pt modelId="{320DBA77-155A-4E41-9BAD-AA8EFCAEA093}" type="pres">
      <dgm:prSet presAssocID="{4BC63451-4C53-49B8-8DBC-9F1B0E7E18DB}" presName="Accent1" presStyleCnt="0"/>
      <dgm:spPr/>
    </dgm:pt>
    <dgm:pt modelId="{4F8A4664-FE7D-4FCF-9FC4-68C00A78DB13}" type="pres">
      <dgm:prSet presAssocID="{4BC63451-4C53-49B8-8DBC-9F1B0E7E18DB}" presName="Accent" presStyleLbl="bgShp" presStyleIdx="0" presStyleCnt="6"/>
      <dgm:spPr/>
    </dgm:pt>
    <dgm:pt modelId="{74715B25-552D-4957-B1A7-93514BD06AA5}" type="pres">
      <dgm:prSet presAssocID="{4BC63451-4C53-49B8-8DBC-9F1B0E7E18D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2AC01AD-BD8D-453A-87B4-5D367DF2BB5E}" type="pres">
      <dgm:prSet presAssocID="{3B63D6DD-615E-4C1A-855C-F0C373C51357}" presName="Accent2" presStyleCnt="0"/>
      <dgm:spPr/>
    </dgm:pt>
    <dgm:pt modelId="{4BA4205C-1679-4F6D-9EA1-CECF19EC55A3}" type="pres">
      <dgm:prSet presAssocID="{3B63D6DD-615E-4C1A-855C-F0C373C51357}" presName="Accent" presStyleLbl="bgShp" presStyleIdx="1" presStyleCnt="6"/>
      <dgm:spPr/>
    </dgm:pt>
    <dgm:pt modelId="{DC898A9F-6A2D-4DF7-BF6B-11E09B2C0693}" type="pres">
      <dgm:prSet presAssocID="{3B63D6DD-615E-4C1A-855C-F0C373C5135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B65580-4284-4650-B6BC-472988D32219}" type="pres">
      <dgm:prSet presAssocID="{74758145-2388-4FF1-AB72-41B0BE81B3CC}" presName="Accent3" presStyleCnt="0"/>
      <dgm:spPr/>
    </dgm:pt>
    <dgm:pt modelId="{8321B2CF-0F0D-41EA-AFC8-786F0DA0BD03}" type="pres">
      <dgm:prSet presAssocID="{74758145-2388-4FF1-AB72-41B0BE81B3CC}" presName="Accent" presStyleLbl="bgShp" presStyleIdx="2" presStyleCnt="6"/>
      <dgm:spPr/>
    </dgm:pt>
    <dgm:pt modelId="{98EEB57C-CD61-4165-85BA-7EAFF43D0BEA}" type="pres">
      <dgm:prSet presAssocID="{74758145-2388-4FF1-AB72-41B0BE81B3C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00E930C-5142-4473-8E89-5C4AA2CB5FF4}" type="pres">
      <dgm:prSet presAssocID="{C41F6613-995E-4104-B75A-5F7854F90F4F}" presName="Accent4" presStyleCnt="0"/>
      <dgm:spPr/>
    </dgm:pt>
    <dgm:pt modelId="{F33DDE44-431F-4025-9CF0-A5AD528D5C92}" type="pres">
      <dgm:prSet presAssocID="{C41F6613-995E-4104-B75A-5F7854F90F4F}" presName="Accent" presStyleLbl="bgShp" presStyleIdx="3" presStyleCnt="6"/>
      <dgm:spPr/>
    </dgm:pt>
    <dgm:pt modelId="{BF61CFCB-E75C-4137-955E-AE193F28E5BA}" type="pres">
      <dgm:prSet presAssocID="{C41F6613-995E-4104-B75A-5F7854F90F4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91DFC55-64B4-4966-A6EB-B11D80D0DB8F}" type="pres">
      <dgm:prSet presAssocID="{899D7A03-EFAD-4998-BA73-BDAE29BD709A}" presName="Accent5" presStyleCnt="0"/>
      <dgm:spPr/>
    </dgm:pt>
    <dgm:pt modelId="{CAE79C17-1407-4355-8056-5AE9722E00B0}" type="pres">
      <dgm:prSet presAssocID="{899D7A03-EFAD-4998-BA73-BDAE29BD709A}" presName="Accent" presStyleLbl="bgShp" presStyleIdx="4" presStyleCnt="6"/>
      <dgm:spPr/>
    </dgm:pt>
    <dgm:pt modelId="{11619896-61DF-43AD-B577-81A6A88E97CB}" type="pres">
      <dgm:prSet presAssocID="{899D7A03-EFAD-4998-BA73-BDAE29BD709A}" presName="Child5" presStyleLbl="node1" presStyleIdx="4" presStyleCnt="6" custScaleX="132724" custScaleY="114607" custLinFactNeighborX="-5053" custLinFactNeighborY="6402">
        <dgm:presLayoutVars>
          <dgm:chMax val="0"/>
          <dgm:chPref val="0"/>
          <dgm:bulletEnabled val="1"/>
        </dgm:presLayoutVars>
      </dgm:prSet>
      <dgm:spPr/>
    </dgm:pt>
    <dgm:pt modelId="{E9B1B019-7651-41CC-8D4F-8A239ABB65FA}" type="pres">
      <dgm:prSet presAssocID="{184D7A38-83AD-4327-9944-B3AC6C0F1A72}" presName="Accent6" presStyleCnt="0"/>
      <dgm:spPr/>
    </dgm:pt>
    <dgm:pt modelId="{71C4BA04-690D-434F-AD02-441E3491314D}" type="pres">
      <dgm:prSet presAssocID="{184D7A38-83AD-4327-9944-B3AC6C0F1A72}" presName="Accent" presStyleLbl="bgShp" presStyleIdx="5" presStyleCnt="6"/>
      <dgm:spPr/>
    </dgm:pt>
    <dgm:pt modelId="{C93E8C14-21F2-43F9-9323-2339243B1A37}" type="pres">
      <dgm:prSet presAssocID="{184D7A38-83AD-4327-9944-B3AC6C0F1A7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616C802-F1F5-496F-B6E3-83463F0D31DE}" srcId="{CBCBB463-1287-44C1-A3F8-4B719CC3695B}" destId="{8386EB30-DF8C-41AB-BE73-B6E7B16475A7}" srcOrd="0" destOrd="0" parTransId="{11615000-A2D4-4A97-9937-4A5B27C07035}" sibTransId="{FDBD941A-087F-404F-BD03-F69F85E3647C}"/>
    <dgm:cxn modelId="{6A8AB908-AC1C-4B59-847A-032BFACFDDFC}" srcId="{8386EB30-DF8C-41AB-BE73-B6E7B16475A7}" destId="{899D7A03-EFAD-4998-BA73-BDAE29BD709A}" srcOrd="4" destOrd="0" parTransId="{6D91DF42-04CD-490B-9FB6-11755209C5A7}" sibTransId="{E5FFDFC7-45CF-42D7-8E9B-6C6DE193C95C}"/>
    <dgm:cxn modelId="{1AF7FC0C-12B5-49B4-9A87-0A014596EA4B}" type="presOf" srcId="{3B63D6DD-615E-4C1A-855C-F0C373C51357}" destId="{DC898A9F-6A2D-4DF7-BF6B-11E09B2C0693}" srcOrd="0" destOrd="0" presId="urn:microsoft.com/office/officeart/2011/layout/HexagonRadial"/>
    <dgm:cxn modelId="{792B3D1A-FFC5-4F20-AC04-5347CF19CFA2}" type="presOf" srcId="{4BC63451-4C53-49B8-8DBC-9F1B0E7E18DB}" destId="{74715B25-552D-4957-B1A7-93514BD06AA5}" srcOrd="0" destOrd="0" presId="urn:microsoft.com/office/officeart/2011/layout/HexagonRadial"/>
    <dgm:cxn modelId="{2FAAA522-8FBB-427E-8029-072BF992C109}" srcId="{8386EB30-DF8C-41AB-BE73-B6E7B16475A7}" destId="{C41F6613-995E-4104-B75A-5F7854F90F4F}" srcOrd="3" destOrd="0" parTransId="{51B62FC6-2F4D-41B9-A413-FC416884EBD0}" sibTransId="{9C73FF0E-FB65-466A-AEA3-A83B32DF2AEF}"/>
    <dgm:cxn modelId="{D1A6965D-B509-4A9A-9E53-42C5849D3225}" type="presOf" srcId="{184D7A38-83AD-4327-9944-B3AC6C0F1A72}" destId="{C93E8C14-21F2-43F9-9323-2339243B1A37}" srcOrd="0" destOrd="0" presId="urn:microsoft.com/office/officeart/2011/layout/HexagonRadial"/>
    <dgm:cxn modelId="{2C1A2142-5F61-4AD1-8230-6EEFC927E041}" srcId="{8386EB30-DF8C-41AB-BE73-B6E7B16475A7}" destId="{3B63D6DD-615E-4C1A-855C-F0C373C51357}" srcOrd="1" destOrd="0" parTransId="{95F2DBA0-5933-435A-B40F-8B4B359D51F7}" sibTransId="{4A8F9F25-FB5A-4CAA-9F7C-0FC1098633B5}"/>
    <dgm:cxn modelId="{B8F30E69-676B-4219-96C3-41433510DCA6}" srcId="{8386EB30-DF8C-41AB-BE73-B6E7B16475A7}" destId="{74758145-2388-4FF1-AB72-41B0BE81B3CC}" srcOrd="2" destOrd="0" parTransId="{E4F548C0-EF61-4F5C-BE39-B0218E2D21C5}" sibTransId="{3E91453C-3438-4BD0-8D34-AFA8981A2E00}"/>
    <dgm:cxn modelId="{81B45C57-582B-4949-ADFC-D0CAC9F75865}" srcId="{8386EB30-DF8C-41AB-BE73-B6E7B16475A7}" destId="{4BC63451-4C53-49B8-8DBC-9F1B0E7E18DB}" srcOrd="0" destOrd="0" parTransId="{B60CB93B-56EF-4824-A0C8-CD1384A1040D}" sibTransId="{6E3AE001-D54A-4F5E-B9BD-B50A6FFFEBDD}"/>
    <dgm:cxn modelId="{BA035E8E-272F-4C72-A80B-2F38386BF248}" type="presOf" srcId="{74758145-2388-4FF1-AB72-41B0BE81B3CC}" destId="{98EEB57C-CD61-4165-85BA-7EAFF43D0BEA}" srcOrd="0" destOrd="0" presId="urn:microsoft.com/office/officeart/2011/layout/HexagonRadial"/>
    <dgm:cxn modelId="{5D6A4790-C036-4876-9107-60C26835ACEA}" type="presOf" srcId="{CBCBB463-1287-44C1-A3F8-4B719CC3695B}" destId="{0229E39C-CE82-42B2-94FB-BE164A55231B}" srcOrd="0" destOrd="0" presId="urn:microsoft.com/office/officeart/2011/layout/HexagonRadial"/>
    <dgm:cxn modelId="{B5332099-443E-40C4-96F3-3DE057E748CA}" srcId="{8386EB30-DF8C-41AB-BE73-B6E7B16475A7}" destId="{184D7A38-83AD-4327-9944-B3AC6C0F1A72}" srcOrd="5" destOrd="0" parTransId="{DFFF6044-4808-4A91-949E-416F6EC1E532}" sibTransId="{8A83B597-5E7E-4A9B-9683-10563FC700FC}"/>
    <dgm:cxn modelId="{3387CDAD-183F-4B9F-8C45-2DECD7E6ABC0}" type="presOf" srcId="{899D7A03-EFAD-4998-BA73-BDAE29BD709A}" destId="{11619896-61DF-43AD-B577-81A6A88E97CB}" srcOrd="0" destOrd="0" presId="urn:microsoft.com/office/officeart/2011/layout/HexagonRadial"/>
    <dgm:cxn modelId="{11A68AAF-52F7-4B53-88A1-BE593A2CFC97}" type="presOf" srcId="{8386EB30-DF8C-41AB-BE73-B6E7B16475A7}" destId="{C46A63D7-795E-4B45-ABAE-A02D59D8BF06}" srcOrd="0" destOrd="0" presId="urn:microsoft.com/office/officeart/2011/layout/HexagonRadial"/>
    <dgm:cxn modelId="{09027EF3-B300-4266-95EB-5DB201DBC77A}" type="presOf" srcId="{C41F6613-995E-4104-B75A-5F7854F90F4F}" destId="{BF61CFCB-E75C-4137-955E-AE193F28E5BA}" srcOrd="0" destOrd="0" presId="urn:microsoft.com/office/officeart/2011/layout/HexagonRadial"/>
    <dgm:cxn modelId="{84A6EDEB-29A4-4167-AFFB-0848F64E288F}" type="presParOf" srcId="{0229E39C-CE82-42B2-94FB-BE164A55231B}" destId="{C46A63D7-795E-4B45-ABAE-A02D59D8BF06}" srcOrd="0" destOrd="0" presId="urn:microsoft.com/office/officeart/2011/layout/HexagonRadial"/>
    <dgm:cxn modelId="{991253AD-624C-40E8-BA5D-550FDD023965}" type="presParOf" srcId="{0229E39C-CE82-42B2-94FB-BE164A55231B}" destId="{320DBA77-155A-4E41-9BAD-AA8EFCAEA093}" srcOrd="1" destOrd="0" presId="urn:microsoft.com/office/officeart/2011/layout/HexagonRadial"/>
    <dgm:cxn modelId="{DD2DB203-9B6A-4537-A3E6-5BAB5B868414}" type="presParOf" srcId="{320DBA77-155A-4E41-9BAD-AA8EFCAEA093}" destId="{4F8A4664-FE7D-4FCF-9FC4-68C00A78DB13}" srcOrd="0" destOrd="0" presId="urn:microsoft.com/office/officeart/2011/layout/HexagonRadial"/>
    <dgm:cxn modelId="{D6FD9F53-3D19-4F73-8670-7C66F9847075}" type="presParOf" srcId="{0229E39C-CE82-42B2-94FB-BE164A55231B}" destId="{74715B25-552D-4957-B1A7-93514BD06AA5}" srcOrd="2" destOrd="0" presId="urn:microsoft.com/office/officeart/2011/layout/HexagonRadial"/>
    <dgm:cxn modelId="{33CC89E0-602F-49CD-8230-FE4C3E3CE6A6}" type="presParOf" srcId="{0229E39C-CE82-42B2-94FB-BE164A55231B}" destId="{92AC01AD-BD8D-453A-87B4-5D367DF2BB5E}" srcOrd="3" destOrd="0" presId="urn:microsoft.com/office/officeart/2011/layout/HexagonRadial"/>
    <dgm:cxn modelId="{AF8B9720-9D08-4163-872F-499B1397CA2A}" type="presParOf" srcId="{92AC01AD-BD8D-453A-87B4-5D367DF2BB5E}" destId="{4BA4205C-1679-4F6D-9EA1-CECF19EC55A3}" srcOrd="0" destOrd="0" presId="urn:microsoft.com/office/officeart/2011/layout/HexagonRadial"/>
    <dgm:cxn modelId="{785B7C8A-AF8B-45F6-9666-C2FB75D1BA03}" type="presParOf" srcId="{0229E39C-CE82-42B2-94FB-BE164A55231B}" destId="{DC898A9F-6A2D-4DF7-BF6B-11E09B2C0693}" srcOrd="4" destOrd="0" presId="urn:microsoft.com/office/officeart/2011/layout/HexagonRadial"/>
    <dgm:cxn modelId="{84C955B4-DFA3-4FDA-809D-6192472C41B4}" type="presParOf" srcId="{0229E39C-CE82-42B2-94FB-BE164A55231B}" destId="{51B65580-4284-4650-B6BC-472988D32219}" srcOrd="5" destOrd="0" presId="urn:microsoft.com/office/officeart/2011/layout/HexagonRadial"/>
    <dgm:cxn modelId="{16C85707-809C-48AA-9030-BCCF5EA722A1}" type="presParOf" srcId="{51B65580-4284-4650-B6BC-472988D32219}" destId="{8321B2CF-0F0D-41EA-AFC8-786F0DA0BD03}" srcOrd="0" destOrd="0" presId="urn:microsoft.com/office/officeart/2011/layout/HexagonRadial"/>
    <dgm:cxn modelId="{4A5AE066-4BC0-4E93-9DA0-8B82FB7CF236}" type="presParOf" srcId="{0229E39C-CE82-42B2-94FB-BE164A55231B}" destId="{98EEB57C-CD61-4165-85BA-7EAFF43D0BEA}" srcOrd="6" destOrd="0" presId="urn:microsoft.com/office/officeart/2011/layout/HexagonRadial"/>
    <dgm:cxn modelId="{57E38CD1-76E7-47F5-B354-3C62889F36E5}" type="presParOf" srcId="{0229E39C-CE82-42B2-94FB-BE164A55231B}" destId="{800E930C-5142-4473-8E89-5C4AA2CB5FF4}" srcOrd="7" destOrd="0" presId="urn:microsoft.com/office/officeart/2011/layout/HexagonRadial"/>
    <dgm:cxn modelId="{47AB6C11-1E45-4967-8C70-4FC7B5F8516D}" type="presParOf" srcId="{800E930C-5142-4473-8E89-5C4AA2CB5FF4}" destId="{F33DDE44-431F-4025-9CF0-A5AD528D5C92}" srcOrd="0" destOrd="0" presId="urn:microsoft.com/office/officeart/2011/layout/HexagonRadial"/>
    <dgm:cxn modelId="{E2021406-8F60-464E-B643-985F48151896}" type="presParOf" srcId="{0229E39C-CE82-42B2-94FB-BE164A55231B}" destId="{BF61CFCB-E75C-4137-955E-AE193F28E5BA}" srcOrd="8" destOrd="0" presId="urn:microsoft.com/office/officeart/2011/layout/HexagonRadial"/>
    <dgm:cxn modelId="{3B06A281-F5EA-4A9C-8955-1FD91D1D21C9}" type="presParOf" srcId="{0229E39C-CE82-42B2-94FB-BE164A55231B}" destId="{C91DFC55-64B4-4966-A6EB-B11D80D0DB8F}" srcOrd="9" destOrd="0" presId="urn:microsoft.com/office/officeart/2011/layout/HexagonRadial"/>
    <dgm:cxn modelId="{964B3E4F-3A60-47F1-8876-F8490818B22B}" type="presParOf" srcId="{C91DFC55-64B4-4966-A6EB-B11D80D0DB8F}" destId="{CAE79C17-1407-4355-8056-5AE9722E00B0}" srcOrd="0" destOrd="0" presId="urn:microsoft.com/office/officeart/2011/layout/HexagonRadial"/>
    <dgm:cxn modelId="{6ADEA911-E2CC-41E3-9A5E-3E8E6D13B429}" type="presParOf" srcId="{0229E39C-CE82-42B2-94FB-BE164A55231B}" destId="{11619896-61DF-43AD-B577-81A6A88E97CB}" srcOrd="10" destOrd="0" presId="urn:microsoft.com/office/officeart/2011/layout/HexagonRadial"/>
    <dgm:cxn modelId="{A4F516EE-0803-4A87-B479-8F0B1A99E961}" type="presParOf" srcId="{0229E39C-CE82-42B2-94FB-BE164A55231B}" destId="{E9B1B019-7651-41CC-8D4F-8A239ABB65FA}" srcOrd="11" destOrd="0" presId="urn:microsoft.com/office/officeart/2011/layout/HexagonRadial"/>
    <dgm:cxn modelId="{FE495C5C-0BEF-4F61-B71D-84A326EE4193}" type="presParOf" srcId="{E9B1B019-7651-41CC-8D4F-8A239ABB65FA}" destId="{71C4BA04-690D-434F-AD02-441E3491314D}" srcOrd="0" destOrd="0" presId="urn:microsoft.com/office/officeart/2011/layout/HexagonRadial"/>
    <dgm:cxn modelId="{FEAFC3C5-26DE-441A-9B18-A8209078D9EF}" type="presParOf" srcId="{0229E39C-CE82-42B2-94FB-BE164A55231B}" destId="{C93E8C14-21F2-43F9-9323-2339243B1A3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A63D7-795E-4B45-ABAE-A02D59D8BF06}">
      <dsp:nvSpPr>
        <dsp:cNvPr id="0" name=""/>
        <dsp:cNvSpPr/>
      </dsp:nvSpPr>
      <dsp:spPr>
        <a:xfrm>
          <a:off x="3899310" y="1942467"/>
          <a:ext cx="2468960" cy="21357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Training</a:t>
          </a:r>
        </a:p>
      </dsp:txBody>
      <dsp:txXfrm>
        <a:off x="4308451" y="2296391"/>
        <a:ext cx="1650678" cy="1427902"/>
      </dsp:txXfrm>
    </dsp:sp>
    <dsp:sp modelId="{4BA4205C-1679-4F6D-9EA1-CECF19EC55A3}">
      <dsp:nvSpPr>
        <dsp:cNvPr id="0" name=""/>
        <dsp:cNvSpPr/>
      </dsp:nvSpPr>
      <dsp:spPr>
        <a:xfrm>
          <a:off x="5445354" y="920654"/>
          <a:ext cx="931531" cy="8026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15B25-552D-4957-B1A7-93514BD06AA5}">
      <dsp:nvSpPr>
        <dsp:cNvPr id="0" name=""/>
        <dsp:cNvSpPr/>
      </dsp:nvSpPr>
      <dsp:spPr>
        <a:xfrm>
          <a:off x="4126737" y="0"/>
          <a:ext cx="2023295" cy="17503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Future Planning</a:t>
          </a:r>
        </a:p>
      </dsp:txBody>
      <dsp:txXfrm>
        <a:off x="4462040" y="290077"/>
        <a:ext cx="1352689" cy="1170234"/>
      </dsp:txXfrm>
    </dsp:sp>
    <dsp:sp modelId="{8321B2CF-0F0D-41EA-AFC8-786F0DA0BD03}">
      <dsp:nvSpPr>
        <dsp:cNvPr id="0" name=""/>
        <dsp:cNvSpPr/>
      </dsp:nvSpPr>
      <dsp:spPr>
        <a:xfrm>
          <a:off x="6532523" y="2421159"/>
          <a:ext cx="931531" cy="8026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98A9F-6A2D-4DF7-BF6B-11E09B2C0693}">
      <dsp:nvSpPr>
        <dsp:cNvPr id="0" name=""/>
        <dsp:cNvSpPr/>
      </dsp:nvSpPr>
      <dsp:spPr>
        <a:xfrm>
          <a:off x="5982334" y="1076606"/>
          <a:ext cx="2023295" cy="17503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Same as paid carers</a:t>
          </a:r>
        </a:p>
      </dsp:txBody>
      <dsp:txXfrm>
        <a:off x="6317637" y="1366683"/>
        <a:ext cx="1352689" cy="1170234"/>
      </dsp:txXfrm>
    </dsp:sp>
    <dsp:sp modelId="{F33DDE44-431F-4025-9CF0-A5AD528D5C92}">
      <dsp:nvSpPr>
        <dsp:cNvPr id="0" name=""/>
        <dsp:cNvSpPr/>
      </dsp:nvSpPr>
      <dsp:spPr>
        <a:xfrm>
          <a:off x="5777305" y="4114947"/>
          <a:ext cx="931531" cy="8026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B57C-CD61-4165-85BA-7EAFF43D0BEA}">
      <dsp:nvSpPr>
        <dsp:cNvPr id="0" name=""/>
        <dsp:cNvSpPr/>
      </dsp:nvSpPr>
      <dsp:spPr>
        <a:xfrm>
          <a:off x="5982334" y="3193088"/>
          <a:ext cx="2023295" cy="17503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Mental Health Training</a:t>
          </a:r>
        </a:p>
      </dsp:txBody>
      <dsp:txXfrm>
        <a:off x="6317637" y="3483165"/>
        <a:ext cx="1352689" cy="1170234"/>
      </dsp:txXfrm>
    </dsp:sp>
    <dsp:sp modelId="{CAE79C17-1407-4355-8056-5AE9722E00B0}">
      <dsp:nvSpPr>
        <dsp:cNvPr id="0" name=""/>
        <dsp:cNvSpPr/>
      </dsp:nvSpPr>
      <dsp:spPr>
        <a:xfrm>
          <a:off x="3903905" y="4290769"/>
          <a:ext cx="931531" cy="8026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CFCB-E75C-4137-955E-AE193F28E5BA}">
      <dsp:nvSpPr>
        <dsp:cNvPr id="0" name=""/>
        <dsp:cNvSpPr/>
      </dsp:nvSpPr>
      <dsp:spPr>
        <a:xfrm>
          <a:off x="4126737" y="4270898"/>
          <a:ext cx="2023295" cy="17503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Condition Specific Training</a:t>
          </a:r>
        </a:p>
      </dsp:txBody>
      <dsp:txXfrm>
        <a:off x="4462040" y="4560975"/>
        <a:ext cx="1352689" cy="1170234"/>
      </dsp:txXfrm>
    </dsp:sp>
    <dsp:sp modelId="{71C4BA04-690D-434F-AD02-441E3491314D}">
      <dsp:nvSpPr>
        <dsp:cNvPr id="0" name=""/>
        <dsp:cNvSpPr/>
      </dsp:nvSpPr>
      <dsp:spPr>
        <a:xfrm>
          <a:off x="2798931" y="2790866"/>
          <a:ext cx="931531" cy="8026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19896-61DF-43AD-B577-81A6A88E97CB}">
      <dsp:nvSpPr>
        <dsp:cNvPr id="0" name=""/>
        <dsp:cNvSpPr/>
      </dsp:nvSpPr>
      <dsp:spPr>
        <a:xfrm>
          <a:off x="1829237" y="3178513"/>
          <a:ext cx="2685398" cy="20060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Communication techniques</a:t>
          </a:r>
        </a:p>
      </dsp:txBody>
      <dsp:txXfrm>
        <a:off x="2244065" y="3488401"/>
        <a:ext cx="1855742" cy="1386291"/>
      </dsp:txXfrm>
    </dsp:sp>
    <dsp:sp modelId="{C93E8C14-21F2-43F9-9323-2339243B1A37}">
      <dsp:nvSpPr>
        <dsp:cNvPr id="0" name=""/>
        <dsp:cNvSpPr/>
      </dsp:nvSpPr>
      <dsp:spPr>
        <a:xfrm>
          <a:off x="2262526" y="1074197"/>
          <a:ext cx="2023295" cy="17503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Finance</a:t>
          </a:r>
        </a:p>
      </dsp:txBody>
      <dsp:txXfrm>
        <a:off x="2597829" y="1364274"/>
        <a:ext cx="1352689" cy="117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1/5/2022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/>
              <a:t>Carers</a:t>
            </a:r>
            <a:br>
              <a:rPr lang="en-US" dirty="0"/>
            </a:br>
            <a:r>
              <a:rPr lang="en-US" b="0" dirty="0"/>
              <a:t>Focus Group Research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Essex County Council December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51F7-332A-42D1-B62D-23BABFAA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092" y="2816932"/>
            <a:ext cx="2974604" cy="499433"/>
          </a:xfrm>
        </p:spPr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1677E-5CFB-4001-832E-13C0D64650A4}"/>
              </a:ext>
            </a:extLst>
          </p:cNvPr>
          <p:cNvSpPr/>
          <p:nvPr/>
        </p:nvSpPr>
        <p:spPr>
          <a:xfrm>
            <a:off x="141825" y="418708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Didn’t focus on 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66EA3-2DF8-448F-A863-DDC9BBE29E1F}"/>
              </a:ext>
            </a:extLst>
          </p:cNvPr>
          <p:cNvSpPr/>
          <p:nvPr/>
        </p:nvSpPr>
        <p:spPr>
          <a:xfrm>
            <a:off x="6407696" y="836712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Need 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77C89-409E-4922-91BB-0F47906DB6CA}"/>
              </a:ext>
            </a:extLst>
          </p:cNvPr>
          <p:cNvSpPr/>
          <p:nvPr/>
        </p:nvSpPr>
        <p:spPr>
          <a:xfrm>
            <a:off x="107505" y="2381475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Couldn’t get 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A8F82-560B-4EFC-B5BF-65CB42E5940B}"/>
              </a:ext>
            </a:extLst>
          </p:cNvPr>
          <p:cNvSpPr/>
          <p:nvPr/>
        </p:nvSpPr>
        <p:spPr>
          <a:xfrm>
            <a:off x="290458" y="5123406"/>
            <a:ext cx="62852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Thought care assessment covered this?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8740AD-1389-40FB-87C0-CF22F7253791}"/>
              </a:ext>
            </a:extLst>
          </p:cNvPr>
          <p:cNvSpPr/>
          <p:nvPr/>
        </p:nvSpPr>
        <p:spPr>
          <a:xfrm>
            <a:off x="6660232" y="3543829"/>
            <a:ext cx="23762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What’s the point?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47B179-F4C8-4030-918D-41730FCAC7A5}"/>
              </a:ext>
            </a:extLst>
          </p:cNvPr>
          <p:cNvCxnSpPr/>
          <p:nvPr/>
        </p:nvCxnSpPr>
        <p:spPr>
          <a:xfrm flipV="1">
            <a:off x="6228184" y="1916832"/>
            <a:ext cx="1795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380864-8393-4EEB-8BCB-E28A533B3875}"/>
              </a:ext>
            </a:extLst>
          </p:cNvPr>
          <p:cNvCxnSpPr>
            <a:cxnSpLocks/>
          </p:cNvCxnSpPr>
          <p:nvPr/>
        </p:nvCxnSpPr>
        <p:spPr>
          <a:xfrm flipH="1" flipV="1">
            <a:off x="2878129" y="1498828"/>
            <a:ext cx="1405839" cy="106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5DF5D8-8325-4A21-994D-1445E308AE71}"/>
              </a:ext>
            </a:extLst>
          </p:cNvPr>
          <p:cNvCxnSpPr>
            <a:cxnSpLocks/>
          </p:cNvCxnSpPr>
          <p:nvPr/>
        </p:nvCxnSpPr>
        <p:spPr>
          <a:xfrm flipH="1">
            <a:off x="3203848" y="3461595"/>
            <a:ext cx="1368152" cy="162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2F383-5F64-41C7-9F11-9CC12AB29954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843810" y="3066649"/>
            <a:ext cx="589282" cy="362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3A9A5E-9CC8-4A4E-A7B7-637B16272D49}"/>
              </a:ext>
            </a:extLst>
          </p:cNvPr>
          <p:cNvCxnSpPr/>
          <p:nvPr/>
        </p:nvCxnSpPr>
        <p:spPr>
          <a:xfrm>
            <a:off x="6660232" y="3026139"/>
            <a:ext cx="1872208" cy="5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8F91051-93AA-47A8-9E34-55EE26594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041"/>
              </p:ext>
            </p:extLst>
          </p:nvPr>
        </p:nvGraphicFramePr>
        <p:xfrm>
          <a:off x="3460652" y="2827605"/>
          <a:ext cx="2974604" cy="568799"/>
        </p:xfrm>
        <a:graphic>
          <a:graphicData uri="http://schemas.openxmlformats.org/drawingml/2006/table">
            <a:tbl>
              <a:tblPr/>
              <a:tblGrid>
                <a:gridCol w="2974604">
                  <a:extLst>
                    <a:ext uri="{9D8B030D-6E8A-4147-A177-3AD203B41FA5}">
                      <a16:colId xmlns:a16="http://schemas.microsoft.com/office/drawing/2014/main" val="1823228734"/>
                    </a:ext>
                  </a:extLst>
                </a:gridCol>
              </a:tblGrid>
              <a:tr h="5687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44348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81A63B4A-E116-4506-8E08-1FC32E0B66D7}"/>
              </a:ext>
            </a:extLst>
          </p:cNvPr>
          <p:cNvSpPr/>
          <p:nvPr/>
        </p:nvSpPr>
        <p:spPr>
          <a:xfrm>
            <a:off x="3462198" y="29431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Language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34EFFC-2A1B-40E0-B47A-24DD384FC2C0}"/>
              </a:ext>
            </a:extLst>
          </p:cNvPr>
          <p:cNvCxnSpPr/>
          <p:nvPr/>
        </p:nvCxnSpPr>
        <p:spPr>
          <a:xfrm>
            <a:off x="4947954" y="1109551"/>
            <a:ext cx="0" cy="1455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2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E2B5-FDDA-4B36-B929-0844A4B3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828A-FB76-498C-B29D-D2B2833A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/>
              <a:t>Focus group findings indicated a </a:t>
            </a:r>
            <a:r>
              <a:rPr lang="en-GB" b="1" dirty="0">
                <a:solidFill>
                  <a:schemeClr val="accent1"/>
                </a:solidFill>
              </a:rPr>
              <a:t>number of areas </a:t>
            </a:r>
            <a:r>
              <a:rPr lang="en-GB" dirty="0"/>
              <a:t>in the assessment process to investigate further. </a:t>
            </a:r>
          </a:p>
          <a:p>
            <a:pPr marL="64008" indent="0">
              <a:buNone/>
            </a:pPr>
            <a:r>
              <a:rPr lang="en-GB" dirty="0"/>
              <a:t>These include </a:t>
            </a:r>
            <a:r>
              <a:rPr lang="en-GB" b="1" dirty="0">
                <a:solidFill>
                  <a:schemeClr val="accent1"/>
                </a:solidFill>
              </a:rPr>
              <a:t>availability and access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purpose</a:t>
            </a:r>
            <a:r>
              <a:rPr lang="en-GB" dirty="0"/>
              <a:t> and the issue of </a:t>
            </a:r>
            <a:r>
              <a:rPr lang="en-GB" b="1" dirty="0">
                <a:solidFill>
                  <a:schemeClr val="accent1"/>
                </a:solidFill>
              </a:rPr>
              <a:t>combining</a:t>
            </a:r>
            <a:r>
              <a:rPr lang="en-GB" dirty="0"/>
              <a:t> a carers’ assessment with a care assessment.</a:t>
            </a:r>
          </a:p>
        </p:txBody>
      </p:sp>
    </p:spTree>
    <p:extLst>
      <p:ext uri="{BB962C8B-B14F-4D97-AF65-F5344CB8AC3E}">
        <p14:creationId xmlns:p14="http://schemas.microsoft.com/office/powerpoint/2010/main" val="250598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09FD-6572-4E56-AE13-1291DF5D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842" y="2706605"/>
            <a:ext cx="2098576" cy="903365"/>
          </a:xfrm>
        </p:spPr>
        <p:txBody>
          <a:bodyPr/>
          <a:lstStyle/>
          <a:p>
            <a:r>
              <a:rPr lang="en-GB" dirty="0"/>
              <a:t>Respite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E5EFF-7413-412E-8298-CCAEB5DF0453}"/>
              </a:ext>
            </a:extLst>
          </p:cNvPr>
          <p:cNvSpPr/>
          <p:nvPr/>
        </p:nvSpPr>
        <p:spPr>
          <a:xfrm>
            <a:off x="539552" y="836712"/>
            <a:ext cx="31683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Time 4 You Grants Scheme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F0D071-17AC-4E1E-B81B-03C3E1F561AE}"/>
              </a:ext>
            </a:extLst>
          </p:cNvPr>
          <p:cNvSpPr/>
          <p:nvPr/>
        </p:nvSpPr>
        <p:spPr>
          <a:xfrm>
            <a:off x="6228184" y="1705754"/>
            <a:ext cx="28083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Don’t get a break with partner – take turns caring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9613D-4C0B-467D-922B-74A6D6B71497}"/>
              </a:ext>
            </a:extLst>
          </p:cNvPr>
          <p:cNvSpPr/>
          <p:nvPr/>
        </p:nvSpPr>
        <p:spPr>
          <a:xfrm>
            <a:off x="1438926" y="5425590"/>
            <a:ext cx="3168352" cy="90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Don’t get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FF323-E2F6-4CAD-8494-99EC0AD709BA}"/>
              </a:ext>
            </a:extLst>
          </p:cNvPr>
          <p:cNvSpPr/>
          <p:nvPr/>
        </p:nvSpPr>
        <p:spPr>
          <a:xfrm>
            <a:off x="5724128" y="4365104"/>
            <a:ext cx="3168352" cy="1963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Can’t get a break unless the needs of the person I care for are met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67983A-F78E-4BF7-9A49-18CDAD22356C}"/>
              </a:ext>
            </a:extLst>
          </p:cNvPr>
          <p:cNvSpPr/>
          <p:nvPr/>
        </p:nvSpPr>
        <p:spPr>
          <a:xfrm>
            <a:off x="4283968" y="692696"/>
            <a:ext cx="1584176" cy="1067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Trips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F4A33-D936-4A6A-83B5-DC42741473DB}"/>
              </a:ext>
            </a:extLst>
          </p:cNvPr>
          <p:cNvSpPr/>
          <p:nvPr/>
        </p:nvSpPr>
        <p:spPr>
          <a:xfrm>
            <a:off x="349500" y="2805300"/>
            <a:ext cx="2098576" cy="1239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Having Fun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4C157C-BC78-4860-A1C6-10ACD5014328}"/>
              </a:ext>
            </a:extLst>
          </p:cNvPr>
          <p:cNvCxnSpPr>
            <a:stCxn id="2" idx="0"/>
          </p:cNvCxnSpPr>
          <p:nvPr/>
        </p:nvCxnSpPr>
        <p:spPr>
          <a:xfrm flipV="1">
            <a:off x="4338130" y="1705754"/>
            <a:ext cx="449894" cy="100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2C42C7-0648-434C-9137-201277EABBB4}"/>
              </a:ext>
            </a:extLst>
          </p:cNvPr>
          <p:cNvCxnSpPr>
            <a:stCxn id="2" idx="3"/>
          </p:cNvCxnSpPr>
          <p:nvPr/>
        </p:nvCxnSpPr>
        <p:spPr>
          <a:xfrm flipV="1">
            <a:off x="5387418" y="3026403"/>
            <a:ext cx="840766" cy="131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B36933-6871-4324-B76C-5EB92FC6AD87}"/>
              </a:ext>
            </a:extLst>
          </p:cNvPr>
          <p:cNvCxnSpPr>
            <a:stCxn id="2" idx="2"/>
          </p:cNvCxnSpPr>
          <p:nvPr/>
        </p:nvCxnSpPr>
        <p:spPr>
          <a:xfrm>
            <a:off x="4338130" y="3609970"/>
            <a:ext cx="0" cy="181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176FEC-E37B-4DED-9711-0A0640CFE56B}"/>
              </a:ext>
            </a:extLst>
          </p:cNvPr>
          <p:cNvCxnSpPr/>
          <p:nvPr/>
        </p:nvCxnSpPr>
        <p:spPr>
          <a:xfrm flipH="1" flipV="1">
            <a:off x="2771800" y="1988840"/>
            <a:ext cx="1080120" cy="71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661988-17D4-4B2D-845C-BFBECA56630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2448076" y="3158287"/>
            <a:ext cx="8407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DFC58F-ACEB-46E1-B5C0-694F94AC0AE4}"/>
              </a:ext>
            </a:extLst>
          </p:cNvPr>
          <p:cNvCxnSpPr/>
          <p:nvPr/>
        </p:nvCxnSpPr>
        <p:spPr>
          <a:xfrm>
            <a:off x="4932040" y="3523065"/>
            <a:ext cx="1296144" cy="842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4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CCEB-D500-4EBD-BDFD-19B9D895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4876800" cy="799306"/>
          </a:xfrm>
        </p:spPr>
        <p:txBody>
          <a:bodyPr/>
          <a:lstStyle/>
          <a:p>
            <a:r>
              <a:rPr lang="en-GB" dirty="0"/>
              <a:t>Respite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4C78-F23A-4A6C-B0DD-D4D48FA4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importance of respite </a:t>
            </a:r>
            <a:r>
              <a:rPr lang="en-GB" dirty="0"/>
              <a:t>and a break from caring was a common theme from the focus groups.</a:t>
            </a:r>
          </a:p>
          <a:p>
            <a:pPr marL="64008" indent="0">
              <a:buNone/>
            </a:pPr>
            <a:r>
              <a:rPr lang="en-GB" dirty="0"/>
              <a:t>Organising suitable </a:t>
            </a:r>
            <a:r>
              <a:rPr lang="en-GB" b="1" dirty="0">
                <a:solidFill>
                  <a:schemeClr val="accent1"/>
                </a:solidFill>
              </a:rPr>
              <a:t>support for the person being cared for</a:t>
            </a:r>
            <a:r>
              <a:rPr lang="en-GB" dirty="0"/>
              <a:t> during this time is a key issue.</a:t>
            </a:r>
          </a:p>
          <a:p>
            <a:pPr marL="64008" indent="0">
              <a:buNone/>
            </a:pPr>
            <a:r>
              <a:rPr lang="en-GB" dirty="0"/>
              <a:t>Another feature of the research was families/partners not being able to </a:t>
            </a:r>
            <a:r>
              <a:rPr lang="en-GB" b="1" dirty="0">
                <a:solidFill>
                  <a:schemeClr val="accent1"/>
                </a:solidFill>
              </a:rPr>
              <a:t>take a break together.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11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8BA7-BA69-41DD-B744-93B4D415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2B5D-B086-4502-9C15-47FECB44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363272" cy="4892405"/>
          </a:xfrm>
        </p:spPr>
        <p:txBody>
          <a:bodyPr/>
          <a:lstStyle/>
          <a:p>
            <a:pPr marL="64008" indent="0">
              <a:buNone/>
            </a:pPr>
            <a:r>
              <a:rPr lang="en-GB" dirty="0"/>
              <a:t>The impact of Covid was a key regular theme evident from the research. 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Lack access to services/support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isolation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increased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responsibility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were cited as key factors.</a:t>
            </a:r>
          </a:p>
          <a:p>
            <a:pPr marL="64008" indent="0">
              <a:buNone/>
            </a:pPr>
            <a:r>
              <a:rPr lang="en-GB" dirty="0"/>
              <a:t>Some positive areas were mentioned including </a:t>
            </a:r>
            <a:r>
              <a:rPr lang="en-GB" b="1" dirty="0">
                <a:solidFill>
                  <a:schemeClr val="accent1"/>
                </a:solidFill>
              </a:rPr>
              <a:t>flexible working, zoom, communities coming together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access to vaccinations for carers.</a:t>
            </a:r>
          </a:p>
        </p:txBody>
      </p:sp>
    </p:spTree>
    <p:extLst>
      <p:ext uri="{BB962C8B-B14F-4D97-AF65-F5344CB8AC3E}">
        <p14:creationId xmlns:p14="http://schemas.microsoft.com/office/powerpoint/2010/main" val="305761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EF03-6ED9-4AE9-8B9A-991E145D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Requests/Ideas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E1B74A-118C-43AB-BB60-16E734D82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33087"/>
              </p:ext>
            </p:extLst>
          </p:nvPr>
        </p:nvGraphicFramePr>
        <p:xfrm>
          <a:off x="611560" y="836712"/>
          <a:ext cx="9937104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53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CFD3-50F8-42D3-9C51-D497CCCE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698976" cy="1628800"/>
          </a:xfrm>
        </p:spPr>
        <p:txBody>
          <a:bodyPr/>
          <a:lstStyle/>
          <a:p>
            <a:r>
              <a:rPr lang="en-GB" dirty="0"/>
              <a:t>Some key themes…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4D59-9C15-4046-A2B6-7A9BE290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Carers have to tell </a:t>
            </a:r>
            <a:r>
              <a:rPr lang="en-GB" b="1" dirty="0">
                <a:solidFill>
                  <a:schemeClr val="accent1"/>
                </a:solidFill>
              </a:rPr>
              <a:t>their story numerous times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Lack</a:t>
            </a:r>
            <a:r>
              <a:rPr lang="en-GB" dirty="0"/>
              <a:t> of </a:t>
            </a:r>
            <a:r>
              <a:rPr lang="en-GB" b="1" dirty="0">
                <a:solidFill>
                  <a:schemeClr val="accent1"/>
                </a:solidFill>
              </a:rPr>
              <a:t>joined up services</a:t>
            </a:r>
          </a:p>
          <a:p>
            <a:r>
              <a:rPr lang="en-GB" dirty="0">
                <a:solidFill>
                  <a:schemeClr val="bg1"/>
                </a:solidFill>
              </a:rPr>
              <a:t>Want</a:t>
            </a:r>
            <a:r>
              <a:rPr lang="en-GB" b="1" dirty="0">
                <a:solidFill>
                  <a:schemeClr val="accent1"/>
                </a:solidFill>
              </a:rPr>
              <a:t> parity </a:t>
            </a:r>
            <a:r>
              <a:rPr lang="en-GB" dirty="0"/>
              <a:t>between paid </a:t>
            </a:r>
            <a:r>
              <a:rPr lang="en-GB" b="1" dirty="0">
                <a:solidFill>
                  <a:schemeClr val="accent1"/>
                </a:solidFill>
              </a:rPr>
              <a:t>carers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unpaid carers</a:t>
            </a:r>
          </a:p>
          <a:p>
            <a:r>
              <a:rPr lang="en-GB" dirty="0"/>
              <a:t>Carers being unable to get a </a:t>
            </a:r>
            <a:r>
              <a:rPr lang="en-GB" b="1" dirty="0">
                <a:solidFill>
                  <a:schemeClr val="accent1"/>
                </a:solidFill>
              </a:rPr>
              <a:t>break together</a:t>
            </a:r>
          </a:p>
          <a:p>
            <a:r>
              <a:rPr lang="en-GB" dirty="0"/>
              <a:t>Impact of </a:t>
            </a:r>
            <a:r>
              <a:rPr lang="en-GB" b="1" dirty="0">
                <a:solidFill>
                  <a:schemeClr val="accent1"/>
                </a:solidFill>
              </a:rPr>
              <a:t>online schooling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caring role</a:t>
            </a:r>
            <a:r>
              <a:rPr lang="en-GB" dirty="0"/>
              <a:t> on young carers</a:t>
            </a:r>
          </a:p>
          <a:p>
            <a:r>
              <a:rPr lang="en-GB" dirty="0"/>
              <a:t>Getting </a:t>
            </a:r>
            <a:r>
              <a:rPr lang="en-GB" b="1" dirty="0">
                <a:solidFill>
                  <a:schemeClr val="accent1"/>
                </a:solidFill>
              </a:rPr>
              <a:t>information</a:t>
            </a:r>
            <a:r>
              <a:rPr lang="en-GB" dirty="0"/>
              <a:t> at the </a:t>
            </a:r>
            <a:r>
              <a:rPr lang="en-GB" b="1" dirty="0">
                <a:solidFill>
                  <a:schemeClr val="accent1"/>
                </a:solidFill>
              </a:rPr>
              <a:t>right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6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CFD3-50F8-42D3-9C51-D497CCCE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698976" cy="1628800"/>
          </a:xfrm>
        </p:spPr>
        <p:txBody>
          <a:bodyPr/>
          <a:lstStyle/>
          <a:p>
            <a:r>
              <a:rPr lang="en-GB" dirty="0"/>
              <a:t>Some key themes…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4D59-9C15-4046-A2B6-7A9BE290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72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Hospital discharge </a:t>
            </a:r>
            <a:r>
              <a:rPr lang="en-GB" dirty="0"/>
              <a:t>needs to include </a:t>
            </a:r>
            <a:r>
              <a:rPr lang="en-GB" b="1" dirty="0">
                <a:solidFill>
                  <a:schemeClr val="accent1"/>
                </a:solidFill>
              </a:rPr>
              <a:t>conversations with carer</a:t>
            </a:r>
          </a:p>
          <a:p>
            <a:r>
              <a:rPr lang="en-GB" dirty="0">
                <a:solidFill>
                  <a:schemeClr val="bg1"/>
                </a:solidFill>
              </a:rPr>
              <a:t>Importance of </a:t>
            </a:r>
            <a:r>
              <a:rPr lang="en-GB" b="1" dirty="0">
                <a:solidFill>
                  <a:schemeClr val="accent1"/>
                </a:solidFill>
              </a:rPr>
              <a:t>early intervention </a:t>
            </a:r>
            <a:r>
              <a:rPr lang="en-GB" dirty="0">
                <a:solidFill>
                  <a:schemeClr val="bg1"/>
                </a:solidFill>
              </a:rPr>
              <a:t>and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identification</a:t>
            </a:r>
          </a:p>
          <a:p>
            <a:r>
              <a:rPr lang="en-GB" b="1" dirty="0">
                <a:solidFill>
                  <a:schemeClr val="accent1"/>
                </a:solidFill>
              </a:rPr>
              <a:t>Dedicated support </a:t>
            </a:r>
            <a:r>
              <a:rPr lang="en-GB" dirty="0">
                <a:solidFill>
                  <a:schemeClr val="bg1"/>
                </a:solidFill>
              </a:rPr>
              <a:t>to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young adult carers </a:t>
            </a:r>
            <a:r>
              <a:rPr lang="en-GB" dirty="0">
                <a:solidFill>
                  <a:schemeClr val="bg1"/>
                </a:solidFill>
              </a:rPr>
              <a:t>needed</a:t>
            </a:r>
          </a:p>
          <a:p>
            <a:r>
              <a:rPr lang="en-GB" b="1" dirty="0">
                <a:solidFill>
                  <a:schemeClr val="accent1"/>
                </a:solidFill>
              </a:rPr>
              <a:t>Employers </a:t>
            </a:r>
            <a:r>
              <a:rPr lang="en-GB" dirty="0">
                <a:solidFill>
                  <a:schemeClr val="bg1"/>
                </a:solidFill>
              </a:rPr>
              <a:t>and</a:t>
            </a:r>
            <a:r>
              <a:rPr lang="en-GB" b="1" dirty="0">
                <a:solidFill>
                  <a:schemeClr val="accent1"/>
                </a:solidFill>
              </a:rPr>
              <a:t> schools/colleges </a:t>
            </a:r>
            <a:r>
              <a:rPr lang="en-GB" dirty="0">
                <a:solidFill>
                  <a:schemeClr val="bg1"/>
                </a:solidFill>
              </a:rPr>
              <a:t>to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recognise carers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68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78F6-973B-4C36-BC86-F1973394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from focus groups..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3B77-42DB-431B-8B7F-D8AFE555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Carers Card – Identification</a:t>
            </a:r>
          </a:p>
          <a:p>
            <a:r>
              <a:rPr lang="en-GB" dirty="0"/>
              <a:t>Dedicated counselling service for young carers and young adult carers</a:t>
            </a:r>
          </a:p>
          <a:p>
            <a:r>
              <a:rPr lang="en-GB" dirty="0"/>
              <a:t>Employee training on role of a carer</a:t>
            </a:r>
          </a:p>
          <a:p>
            <a:r>
              <a:rPr lang="en-GB" dirty="0"/>
              <a:t>Clear, minimum offer to be explained and available for all carers</a:t>
            </a:r>
          </a:p>
          <a:p>
            <a:r>
              <a:rPr lang="en-GB" dirty="0"/>
              <a:t>Carers involved throughout plans and policies</a:t>
            </a:r>
          </a:p>
        </p:txBody>
      </p:sp>
    </p:spTree>
    <p:extLst>
      <p:ext uri="{BB962C8B-B14F-4D97-AF65-F5344CB8AC3E}">
        <p14:creationId xmlns:p14="http://schemas.microsoft.com/office/powerpoint/2010/main" val="33480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0EC7-4A6F-40EA-92D0-772EF984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394"/>
            <a:ext cx="5050904" cy="831357"/>
          </a:xfrm>
        </p:spPr>
        <p:txBody>
          <a:bodyPr/>
          <a:lstStyle/>
          <a:p>
            <a:r>
              <a:rPr lang="en-GB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BD1C-8FAD-4662-8085-7511C476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7632848" cy="3096344"/>
          </a:xfrm>
        </p:spPr>
        <p:txBody>
          <a:bodyPr>
            <a:normAutofit/>
          </a:bodyPr>
          <a:lstStyle/>
          <a:p>
            <a:r>
              <a:rPr lang="en-GB" dirty="0"/>
              <a:t>Gain insight from carers, carers’ organisations and professionals supporting carers</a:t>
            </a:r>
          </a:p>
          <a:p>
            <a:r>
              <a:rPr lang="en-GB" dirty="0"/>
              <a:t>Use findings alongside survey research and previous insights to develop new carers’ strategy (early 2022)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what-are-paid-focus-groups - Hub of China">
            <a:extLst>
              <a:ext uri="{FF2B5EF4-FFF2-40B4-BE49-F238E27FC236}">
                <a16:creationId xmlns:a16="http://schemas.microsoft.com/office/drawing/2014/main" id="{C28BE93E-21AB-4E1E-A6E0-D265DC66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3359"/>
            <a:ext cx="3275856" cy="24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B5B3-9684-441C-876D-E8540D0D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51E0-2E39-4472-8565-5393BF3C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7748"/>
            <a:ext cx="8229600" cy="4572000"/>
          </a:xfrm>
        </p:spPr>
        <p:txBody>
          <a:bodyPr/>
          <a:lstStyle/>
          <a:p>
            <a:r>
              <a:rPr lang="en-GB" dirty="0"/>
              <a:t>13 focus groups held (Oct – Dec 2021)</a:t>
            </a:r>
          </a:p>
          <a:p>
            <a:r>
              <a:rPr lang="en-GB" dirty="0"/>
              <a:t>105 participants</a:t>
            </a:r>
          </a:p>
          <a:p>
            <a:r>
              <a:rPr lang="en-GB" dirty="0"/>
              <a:t>Facilitators introduce areas of enquiry and record contributions</a:t>
            </a:r>
          </a:p>
          <a:p>
            <a:r>
              <a:rPr lang="en-GB" dirty="0"/>
              <a:t>Thematic analysis to draw out key themes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22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C987-C7A5-401B-AF20-67BF4990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276872"/>
            <a:ext cx="4876800" cy="799306"/>
          </a:xfrm>
        </p:spPr>
        <p:txBody>
          <a:bodyPr/>
          <a:lstStyle/>
          <a:p>
            <a:pPr algn="ctr"/>
            <a:r>
              <a:rPr lang="en-GB" sz="5400" dirty="0">
                <a:latin typeface="+mn-lt"/>
              </a:rPr>
              <a:t>Findings</a:t>
            </a:r>
          </a:p>
        </p:txBody>
      </p:sp>
      <p:pic>
        <p:nvPicPr>
          <p:cNvPr id="1026" name="Picture 2" descr="Research Findings Summary | California Governor&amp;#39;s Council for  Post-Secondary Education">
            <a:extLst>
              <a:ext uri="{FF2B5EF4-FFF2-40B4-BE49-F238E27FC236}">
                <a16:creationId xmlns:a16="http://schemas.microsoft.com/office/drawing/2014/main" id="{85C1320D-6762-4BDD-81D3-EB831199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3448610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7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4EB7-3C88-4608-82C5-2A9AA3D8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F089E3-8C66-4BF0-BC3D-E5C09F894D72}"/>
              </a:ext>
            </a:extLst>
          </p:cNvPr>
          <p:cNvSpPr/>
          <p:nvPr/>
        </p:nvSpPr>
        <p:spPr>
          <a:xfrm>
            <a:off x="1460176" y="1312948"/>
            <a:ext cx="7344816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“It’s like having 2 big sisters who understand and care.  Someone to listen and guide you”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DD502D2-2512-4C07-AD61-9196D8DA5E7B}"/>
              </a:ext>
            </a:extLst>
          </p:cNvPr>
          <p:cNvSpPr/>
          <p:nvPr/>
        </p:nvSpPr>
        <p:spPr>
          <a:xfrm>
            <a:off x="325415" y="2881444"/>
            <a:ext cx="4248472" cy="111938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“Carers’ Forum has been a lifesaver”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69A6307-C8DE-47CE-B8BF-B4305023DBF9}"/>
              </a:ext>
            </a:extLst>
          </p:cNvPr>
          <p:cNvSpPr/>
          <p:nvPr/>
        </p:nvSpPr>
        <p:spPr>
          <a:xfrm>
            <a:off x="1558206" y="5300703"/>
            <a:ext cx="6264696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“I’ve found out more coming to this group than any other support.  I’m training on the job”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C5B63DF-B11C-472E-A934-BF0E18715AD5}"/>
              </a:ext>
            </a:extLst>
          </p:cNvPr>
          <p:cNvSpPr/>
          <p:nvPr/>
        </p:nvSpPr>
        <p:spPr>
          <a:xfrm>
            <a:off x="4788024" y="2881444"/>
            <a:ext cx="4016968" cy="1843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“Online group has been a lifeline since Covid hit”</a:t>
            </a:r>
          </a:p>
        </p:txBody>
      </p:sp>
    </p:spTree>
    <p:extLst>
      <p:ext uri="{BB962C8B-B14F-4D97-AF65-F5344CB8AC3E}">
        <p14:creationId xmlns:p14="http://schemas.microsoft.com/office/powerpoint/2010/main" val="300992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10C5-FED0-4A93-BE22-307817B8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EEB3-5C98-405D-A29A-98A9BEDB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/>
              <a:t>The importance of support </a:t>
            </a:r>
            <a:r>
              <a:rPr lang="en-GB" b="1" dirty="0">
                <a:solidFill>
                  <a:schemeClr val="accent1"/>
                </a:solidFill>
              </a:rPr>
              <a:t>via peer groups </a:t>
            </a:r>
            <a:r>
              <a:rPr lang="en-GB" dirty="0"/>
              <a:t>featured across the focus group participants.  </a:t>
            </a:r>
          </a:p>
          <a:p>
            <a:pPr marL="64008" indent="0">
              <a:buNone/>
            </a:pPr>
            <a:r>
              <a:rPr lang="en-GB" dirty="0"/>
              <a:t>The value of speaking to people in </a:t>
            </a:r>
            <a:r>
              <a:rPr lang="en-GB" b="1" dirty="0">
                <a:solidFill>
                  <a:schemeClr val="accent1"/>
                </a:solidFill>
              </a:rPr>
              <a:t>similar situations</a:t>
            </a:r>
            <a:r>
              <a:rPr lang="en-GB" dirty="0"/>
              <a:t>, being </a:t>
            </a:r>
            <a:r>
              <a:rPr lang="en-GB" b="1" dirty="0">
                <a:solidFill>
                  <a:schemeClr val="accent1"/>
                </a:solidFill>
              </a:rPr>
              <a:t>listened to </a:t>
            </a:r>
            <a:r>
              <a:rPr lang="en-GB" dirty="0"/>
              <a:t>and having a </a:t>
            </a:r>
            <a:r>
              <a:rPr lang="en-GB" b="1" dirty="0">
                <a:solidFill>
                  <a:schemeClr val="accent1"/>
                </a:solidFill>
              </a:rPr>
              <a:t>laugh</a:t>
            </a:r>
            <a:r>
              <a:rPr lang="en-GB" dirty="0"/>
              <a:t> were cited.</a:t>
            </a:r>
          </a:p>
          <a:p>
            <a:pPr marL="64008" indent="0">
              <a:buNone/>
            </a:pPr>
            <a:r>
              <a:rPr lang="en-GB" dirty="0"/>
              <a:t>Organised </a:t>
            </a:r>
            <a:r>
              <a:rPr lang="en-GB" b="1" dirty="0">
                <a:solidFill>
                  <a:schemeClr val="accent1"/>
                </a:solidFill>
              </a:rPr>
              <a:t>social activities </a:t>
            </a:r>
            <a:r>
              <a:rPr lang="en-GB" dirty="0"/>
              <a:t>were also a common theme mentioned positively.</a:t>
            </a:r>
          </a:p>
          <a:p>
            <a:pPr marL="6400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08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CF75-5969-4FBD-96DD-F2C3FAA4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EE4CDB0-D4F7-4C3E-9A08-8B0BAE2C6D59}"/>
              </a:ext>
            </a:extLst>
          </p:cNvPr>
          <p:cNvSpPr/>
          <p:nvPr/>
        </p:nvSpPr>
        <p:spPr>
          <a:xfrm>
            <a:off x="489850" y="1304764"/>
            <a:ext cx="7715200" cy="9361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“As Carers’ we are forgotten about quite often”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5A4723-D017-402F-9B6E-DBBFB5C12268}"/>
              </a:ext>
            </a:extLst>
          </p:cNvPr>
          <p:cNvSpPr/>
          <p:nvPr/>
        </p:nvSpPr>
        <p:spPr>
          <a:xfrm>
            <a:off x="179512" y="2527907"/>
            <a:ext cx="4752528" cy="18021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“The caring role needs to be taken seriously”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CD83412-1EF9-4718-A7A6-32D34D23B653}"/>
              </a:ext>
            </a:extLst>
          </p:cNvPr>
          <p:cNvSpPr/>
          <p:nvPr/>
        </p:nvSpPr>
        <p:spPr>
          <a:xfrm>
            <a:off x="5148064" y="2996952"/>
            <a:ext cx="3672408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“School should have known I was a young carer”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E65AA2-BC2D-4E2E-8F09-022000064810}"/>
              </a:ext>
            </a:extLst>
          </p:cNvPr>
          <p:cNvSpPr/>
          <p:nvPr/>
        </p:nvSpPr>
        <p:spPr>
          <a:xfrm>
            <a:off x="1661592" y="5374208"/>
            <a:ext cx="7302896" cy="1223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“I was identified as a carer, I registered as a carer and only realised when I had a break how hard it was”</a:t>
            </a:r>
          </a:p>
        </p:txBody>
      </p:sp>
    </p:spTree>
    <p:extLst>
      <p:ext uri="{BB962C8B-B14F-4D97-AF65-F5344CB8AC3E}">
        <p14:creationId xmlns:p14="http://schemas.microsoft.com/office/powerpoint/2010/main" val="21763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10C5-FED0-4A93-BE22-307817B8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4876800" cy="799306"/>
          </a:xfrm>
        </p:spPr>
        <p:txBody>
          <a:bodyPr/>
          <a:lstStyle/>
          <a:p>
            <a:r>
              <a:rPr lang="en-GB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EEB3-5C98-405D-A29A-98A9BEDB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GB" dirty="0">
                <a:solidFill>
                  <a:schemeClr val="bg1"/>
                </a:solidFill>
              </a:rPr>
              <a:t>People care for loved ones automatically so don’t always identify as a </a:t>
            </a:r>
            <a:r>
              <a:rPr lang="en-GB" b="1" dirty="0">
                <a:solidFill>
                  <a:schemeClr val="accent1"/>
                </a:solidFill>
              </a:rPr>
              <a:t>‘carer’.  Terminology 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1"/>
                </a:solidFill>
              </a:rPr>
              <a:t>language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used need to be considered.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  <a:p>
            <a:pPr marL="64008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Identifying and registering </a:t>
            </a:r>
            <a:r>
              <a:rPr lang="en-GB" dirty="0"/>
              <a:t>as a carer has brought </a:t>
            </a:r>
            <a:r>
              <a:rPr lang="en-GB" b="1" dirty="0">
                <a:solidFill>
                  <a:schemeClr val="accent1"/>
                </a:solidFill>
              </a:rPr>
              <a:t>some benefits </a:t>
            </a:r>
            <a:r>
              <a:rPr lang="en-GB" dirty="0"/>
              <a:t>to people in terms of access to support and guidance.</a:t>
            </a:r>
          </a:p>
          <a:p>
            <a:pPr marL="64008" indent="0">
              <a:buNone/>
            </a:pPr>
            <a:r>
              <a:rPr lang="en-GB" dirty="0"/>
              <a:t>Feedback indicated more work is need to </a:t>
            </a:r>
            <a:r>
              <a:rPr lang="en-GB" b="1" dirty="0">
                <a:solidFill>
                  <a:schemeClr val="accent1"/>
                </a:solidFill>
              </a:rPr>
              <a:t>inform the wider public </a:t>
            </a:r>
            <a:r>
              <a:rPr lang="en-GB" dirty="0"/>
              <a:t>on carers.</a:t>
            </a:r>
          </a:p>
        </p:txBody>
      </p:sp>
    </p:spTree>
    <p:extLst>
      <p:ext uri="{BB962C8B-B14F-4D97-AF65-F5344CB8AC3E}">
        <p14:creationId xmlns:p14="http://schemas.microsoft.com/office/powerpoint/2010/main" val="315079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C5CD-0A61-40C3-B59C-DF5210CE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Involvement of Carers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1D538DA-B1FA-4CA6-8839-69605EA55AE7}"/>
              </a:ext>
            </a:extLst>
          </p:cNvPr>
          <p:cNvSpPr/>
          <p:nvPr/>
        </p:nvSpPr>
        <p:spPr>
          <a:xfrm>
            <a:off x="3131840" y="1340768"/>
            <a:ext cx="5760640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“Carers need to be at the heart of strategies and programmes</a:t>
            </a:r>
            <a:r>
              <a:rPr lang="en-GB" dirty="0"/>
              <a:t>”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67E0BA2-E078-43DF-A6DF-5C27A94DFB2B}"/>
              </a:ext>
            </a:extLst>
          </p:cNvPr>
          <p:cNvSpPr/>
          <p:nvPr/>
        </p:nvSpPr>
        <p:spPr>
          <a:xfrm>
            <a:off x="457200" y="3385778"/>
            <a:ext cx="4876800" cy="1224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“We should be ambitious for carers”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A7187D7-3DAE-48D2-825F-CB8A639BA325}"/>
              </a:ext>
            </a:extLst>
          </p:cNvPr>
          <p:cNvSpPr/>
          <p:nvPr/>
        </p:nvSpPr>
        <p:spPr>
          <a:xfrm>
            <a:off x="1187624" y="4941168"/>
            <a:ext cx="6984776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“I was able to participate in the Young Carers Award, and lead the project to better notify people of the role young carers fulfil”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CA298ED-FA7F-44FC-886E-555BA848BE6A}"/>
              </a:ext>
            </a:extLst>
          </p:cNvPr>
          <p:cNvSpPr/>
          <p:nvPr/>
        </p:nvSpPr>
        <p:spPr>
          <a:xfrm>
            <a:off x="5846440" y="3356992"/>
            <a:ext cx="3240360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“Carers’ led service”</a:t>
            </a:r>
          </a:p>
        </p:txBody>
      </p:sp>
    </p:spTree>
    <p:extLst>
      <p:ext uri="{BB962C8B-B14F-4D97-AF65-F5344CB8AC3E}">
        <p14:creationId xmlns:p14="http://schemas.microsoft.com/office/powerpoint/2010/main" val="193306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47EFB-BDBB-4CE5-A848-1507BE3B798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877</TotalTime>
  <Words>703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Wingdings 2</vt:lpstr>
      <vt:lpstr>Verve</vt:lpstr>
      <vt:lpstr>Carers Focus Group Research</vt:lpstr>
      <vt:lpstr>Research Objectives</vt:lpstr>
      <vt:lpstr>Methodology</vt:lpstr>
      <vt:lpstr>Findings</vt:lpstr>
      <vt:lpstr>Support</vt:lpstr>
      <vt:lpstr>Support</vt:lpstr>
      <vt:lpstr>Identity</vt:lpstr>
      <vt:lpstr>Identity</vt:lpstr>
      <vt:lpstr>Involvement of Carers</vt:lpstr>
      <vt:lpstr>Assessment</vt:lpstr>
      <vt:lpstr>Assessment</vt:lpstr>
      <vt:lpstr>Respite</vt:lpstr>
      <vt:lpstr>Respite</vt:lpstr>
      <vt:lpstr>Covid</vt:lpstr>
      <vt:lpstr>Training Requests/Ideas</vt:lpstr>
      <vt:lpstr>Some key themes…</vt:lpstr>
      <vt:lpstr>Some key themes…</vt:lpstr>
      <vt:lpstr>Ideas from focus groups..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Carers Focus Group Research</dc:title>
  <dc:creator>Pat Kielty - Senior Commissioning Officer</dc:creator>
  <cp:lastModifiedBy>Pat Kielty - Senior Commissioning Officer</cp:lastModifiedBy>
  <cp:revision>6</cp:revision>
  <dcterms:created xsi:type="dcterms:W3CDTF">2021-12-13T16:15:35Z</dcterms:created>
  <dcterms:modified xsi:type="dcterms:W3CDTF">2022-01-05T15:52:02Z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9d8be9e-c8d9-4b9c-bd40-2c27cc7ea2e6_Enabled">
    <vt:lpwstr>true</vt:lpwstr>
  </property>
  <property fmtid="{D5CDD505-2E9C-101B-9397-08002B2CF9AE}" pid="4" name="MSIP_Label_39d8be9e-c8d9-4b9c-bd40-2c27cc7ea2e6_SetDate">
    <vt:lpwstr>2021-12-13T17:16:10Z</vt:lpwstr>
  </property>
  <property fmtid="{D5CDD505-2E9C-101B-9397-08002B2CF9AE}" pid="5" name="MSIP_Label_39d8be9e-c8d9-4b9c-bd40-2c27cc7ea2e6_Method">
    <vt:lpwstr>Standard</vt:lpwstr>
  </property>
  <property fmtid="{D5CDD505-2E9C-101B-9397-08002B2CF9AE}" pid="6" name="MSIP_Label_39d8be9e-c8d9-4b9c-bd40-2c27cc7ea2e6_Name">
    <vt:lpwstr>39d8be9e-c8d9-4b9c-bd40-2c27cc7ea2e6</vt:lpwstr>
  </property>
  <property fmtid="{D5CDD505-2E9C-101B-9397-08002B2CF9AE}" pid="7" name="MSIP_Label_39d8be9e-c8d9-4b9c-bd40-2c27cc7ea2e6_SiteId">
    <vt:lpwstr>a8b4324f-155c-4215-a0f1-7ed8cc9a992f</vt:lpwstr>
  </property>
  <property fmtid="{D5CDD505-2E9C-101B-9397-08002B2CF9AE}" pid="8" name="MSIP_Label_39d8be9e-c8d9-4b9c-bd40-2c27cc7ea2e6_ActionId">
    <vt:lpwstr>ac545cac-8125-405a-bcdc-00004891f955</vt:lpwstr>
  </property>
  <property fmtid="{D5CDD505-2E9C-101B-9397-08002B2CF9AE}" pid="9" name="MSIP_Label_39d8be9e-c8d9-4b9c-bd40-2c27cc7ea2e6_ContentBits">
    <vt:lpwstr>0</vt:lpwstr>
  </property>
</Properties>
</file>